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27"/>
  </p:notesMasterIdLst>
  <p:sldIdLst>
    <p:sldId id="264" r:id="rId3"/>
    <p:sldId id="1269" r:id="rId4"/>
    <p:sldId id="1249" r:id="rId5"/>
    <p:sldId id="1299" r:id="rId6"/>
    <p:sldId id="1250" r:id="rId7"/>
    <p:sldId id="1244" r:id="rId8"/>
    <p:sldId id="1300" r:id="rId9"/>
    <p:sldId id="1251" r:id="rId10"/>
    <p:sldId id="1301" r:id="rId11"/>
    <p:sldId id="1294" r:id="rId12"/>
    <p:sldId id="1302" r:id="rId13"/>
    <p:sldId id="1303" r:id="rId14"/>
    <p:sldId id="1304" r:id="rId15"/>
    <p:sldId id="1306" r:id="rId16"/>
    <p:sldId id="1307" r:id="rId17"/>
    <p:sldId id="1308" r:id="rId18"/>
    <p:sldId id="1309" r:id="rId19"/>
    <p:sldId id="1298" r:id="rId20"/>
    <p:sldId id="1288" r:id="rId21"/>
    <p:sldId id="1270" r:id="rId22"/>
    <p:sldId id="1261" r:id="rId23"/>
    <p:sldId id="1260" r:id="rId24"/>
    <p:sldId id="1255" r:id="rId25"/>
    <p:sldId id="493" r:id="rId26"/>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IRAULT Estelle" initials="CE" lastIdx="1" clrIdx="0">
    <p:extLst>
      <p:ext uri="{19B8F6BF-5375-455C-9EA6-DF929625EA0E}">
        <p15:presenceInfo xmlns:p15="http://schemas.microsoft.com/office/powerpoint/2012/main" userId="COIRAULT Estell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01" autoAdjust="0"/>
    <p:restoredTop sz="94660"/>
  </p:normalViewPr>
  <p:slideViewPr>
    <p:cSldViewPr snapToGrid="0">
      <p:cViewPr varScale="1">
        <p:scale>
          <a:sx n="107" d="100"/>
          <a:sy n="107" d="100"/>
        </p:scale>
        <p:origin x="144" y="46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02T12:12:01.650" idx="1">
    <p:pos x="6533" y="328"/>
    <p:text>POUR ARBITRAGE</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99D90016-D1A8-4DF8-AD5F-0BF4028F40BA}" type="datetimeFigureOut">
              <a:rPr lang="fr-FR" smtClean="0"/>
              <a:t>02/05/2022</a:t>
            </a:fld>
            <a:endParaRPr lang="fr-FR"/>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9CE3B63-BDAB-4304-AA07-3DD90C8D0FC1}" type="slidenum">
              <a:rPr lang="fr-FR" smtClean="0"/>
              <a:t>‹N°›</a:t>
            </a:fld>
            <a:endParaRPr lang="fr-FR"/>
          </a:p>
        </p:txBody>
      </p:sp>
    </p:spTree>
    <p:extLst>
      <p:ext uri="{BB962C8B-B14F-4D97-AF65-F5344CB8AC3E}">
        <p14:creationId xmlns:p14="http://schemas.microsoft.com/office/powerpoint/2010/main" val="1304915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Martial</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CE3B63-BDAB-4304-AA07-3DD90C8D0FC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535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Martial</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CE3B63-BDAB-4304-AA07-3DD90C8D0FC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7271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Martial</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CE3B63-BDAB-4304-AA07-3DD90C8D0FC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8717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CE3B63-BDAB-4304-AA07-3DD90C8D0FC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178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Martial</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CE3B63-BDAB-4304-AA07-3DD90C8D0FC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571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CE3B63-BDAB-4304-AA07-3DD90C8D0FC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042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Martial</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CE3B63-BDAB-4304-AA07-3DD90C8D0FC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0103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Martial</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CE3B63-BDAB-4304-AA07-3DD90C8D0FC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443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Martial</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CE3B63-BDAB-4304-AA07-3DD90C8D0FC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827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CE3B63-BDAB-4304-AA07-3DD90C8D0FC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700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CE3B63-BDAB-4304-AA07-3DD90C8D0FC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2941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CE3B63-BDAB-4304-AA07-3DD90C8D0FC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454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Martial</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CE3B63-BDAB-4304-AA07-3DD90C8D0FC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15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Martial</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CE3B63-BDAB-4304-AA07-3DD90C8D0FC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7271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7C4566-9E71-4D59-8807-427D9B052A0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181BBB4-2C5B-466C-B2E0-0209C3493F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6420899-488E-41E3-9A95-B0B990787A7E}"/>
              </a:ext>
            </a:extLst>
          </p:cNvPr>
          <p:cNvSpPr>
            <a:spLocks noGrp="1"/>
          </p:cNvSpPr>
          <p:nvPr>
            <p:ph type="dt" sz="half" idx="10"/>
          </p:nvPr>
        </p:nvSpPr>
        <p:spPr/>
        <p:txBody>
          <a:bodyPr/>
          <a:lstStyle/>
          <a:p>
            <a:fld id="{CFC70FDC-F694-4802-B14F-6D25D49BB319}" type="datetimeFigureOut">
              <a:rPr lang="fr-FR" smtClean="0"/>
              <a:t>02/05/2022</a:t>
            </a:fld>
            <a:endParaRPr lang="fr-FR" dirty="0"/>
          </a:p>
        </p:txBody>
      </p:sp>
      <p:sp>
        <p:nvSpPr>
          <p:cNvPr id="5" name="Espace réservé du pied de page 4">
            <a:extLst>
              <a:ext uri="{FF2B5EF4-FFF2-40B4-BE49-F238E27FC236}">
                <a16:creationId xmlns:a16="http://schemas.microsoft.com/office/drawing/2014/main" id="{D02B9C05-45C3-41DB-BE0E-FEFB68BD379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4784573A-0F4E-43D1-9DB6-D499194C1685}"/>
              </a:ext>
            </a:extLst>
          </p:cNvPr>
          <p:cNvSpPr>
            <a:spLocks noGrp="1"/>
          </p:cNvSpPr>
          <p:nvPr>
            <p:ph type="sldNum" sz="quarter" idx="12"/>
          </p:nvPr>
        </p:nvSpPr>
        <p:spPr/>
        <p:txBody>
          <a:bodyPr/>
          <a:lstStyle/>
          <a:p>
            <a:fld id="{3599C929-2BE6-42DF-808D-E96A6E8DB350}" type="slidenum">
              <a:rPr lang="fr-FR" smtClean="0"/>
              <a:t>‹N°›</a:t>
            </a:fld>
            <a:endParaRPr lang="fr-FR" dirty="0"/>
          </a:p>
        </p:txBody>
      </p:sp>
    </p:spTree>
    <p:extLst>
      <p:ext uri="{BB962C8B-B14F-4D97-AF65-F5344CB8AC3E}">
        <p14:creationId xmlns:p14="http://schemas.microsoft.com/office/powerpoint/2010/main" val="386759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480D13-6DA8-434F-B362-A33DD27486D7}"/>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DA4FF4A8-351B-40E6-92A9-AA60AEABD7FE}"/>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1697F52-5167-47A1-9B13-1C6F45756422}"/>
              </a:ext>
            </a:extLst>
          </p:cNvPr>
          <p:cNvSpPr>
            <a:spLocks noGrp="1"/>
          </p:cNvSpPr>
          <p:nvPr>
            <p:ph type="dt" sz="half" idx="10"/>
          </p:nvPr>
        </p:nvSpPr>
        <p:spPr/>
        <p:txBody>
          <a:bodyPr/>
          <a:lstStyle/>
          <a:p>
            <a:fld id="{CFC70FDC-F694-4802-B14F-6D25D49BB319}" type="datetimeFigureOut">
              <a:rPr lang="fr-FR" smtClean="0"/>
              <a:t>02/05/2022</a:t>
            </a:fld>
            <a:endParaRPr lang="fr-FR" dirty="0"/>
          </a:p>
        </p:txBody>
      </p:sp>
      <p:sp>
        <p:nvSpPr>
          <p:cNvPr id="5" name="Espace réservé du pied de page 4">
            <a:extLst>
              <a:ext uri="{FF2B5EF4-FFF2-40B4-BE49-F238E27FC236}">
                <a16:creationId xmlns:a16="http://schemas.microsoft.com/office/drawing/2014/main" id="{656B3AA8-9B11-4B94-BF49-9B923C685E42}"/>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E3A6257E-B576-4632-88CE-C17A5A3F67A9}"/>
              </a:ext>
            </a:extLst>
          </p:cNvPr>
          <p:cNvSpPr>
            <a:spLocks noGrp="1"/>
          </p:cNvSpPr>
          <p:nvPr>
            <p:ph type="sldNum" sz="quarter" idx="12"/>
          </p:nvPr>
        </p:nvSpPr>
        <p:spPr/>
        <p:txBody>
          <a:bodyPr/>
          <a:lstStyle/>
          <a:p>
            <a:fld id="{3599C929-2BE6-42DF-808D-E96A6E8DB350}" type="slidenum">
              <a:rPr lang="fr-FR" smtClean="0"/>
              <a:t>‹N°›</a:t>
            </a:fld>
            <a:endParaRPr lang="fr-FR" dirty="0"/>
          </a:p>
        </p:txBody>
      </p:sp>
    </p:spTree>
    <p:extLst>
      <p:ext uri="{BB962C8B-B14F-4D97-AF65-F5344CB8AC3E}">
        <p14:creationId xmlns:p14="http://schemas.microsoft.com/office/powerpoint/2010/main" val="3926935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721C17C-B782-4635-A913-DBBDF540D78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D551F7C-0F33-4A47-823D-ED85E65062CC}"/>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0D3FD4A-46C2-40D8-9A6B-8094FA27EAAD}"/>
              </a:ext>
            </a:extLst>
          </p:cNvPr>
          <p:cNvSpPr>
            <a:spLocks noGrp="1"/>
          </p:cNvSpPr>
          <p:nvPr>
            <p:ph type="dt" sz="half" idx="10"/>
          </p:nvPr>
        </p:nvSpPr>
        <p:spPr/>
        <p:txBody>
          <a:bodyPr/>
          <a:lstStyle/>
          <a:p>
            <a:fld id="{CFC70FDC-F694-4802-B14F-6D25D49BB319}" type="datetimeFigureOut">
              <a:rPr lang="fr-FR" smtClean="0"/>
              <a:t>02/05/2022</a:t>
            </a:fld>
            <a:endParaRPr lang="fr-FR" dirty="0"/>
          </a:p>
        </p:txBody>
      </p:sp>
      <p:sp>
        <p:nvSpPr>
          <p:cNvPr id="5" name="Espace réservé du pied de page 4">
            <a:extLst>
              <a:ext uri="{FF2B5EF4-FFF2-40B4-BE49-F238E27FC236}">
                <a16:creationId xmlns:a16="http://schemas.microsoft.com/office/drawing/2014/main" id="{017F00CE-CD2C-4B0C-A9E7-E04E92B13B81}"/>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0782199E-68C5-4312-9AE2-BFFAA8EBA997}"/>
              </a:ext>
            </a:extLst>
          </p:cNvPr>
          <p:cNvSpPr>
            <a:spLocks noGrp="1"/>
          </p:cNvSpPr>
          <p:nvPr>
            <p:ph type="sldNum" sz="quarter" idx="12"/>
          </p:nvPr>
        </p:nvSpPr>
        <p:spPr/>
        <p:txBody>
          <a:bodyPr/>
          <a:lstStyle/>
          <a:p>
            <a:fld id="{3599C929-2BE6-42DF-808D-E96A6E8DB350}" type="slidenum">
              <a:rPr lang="fr-FR" smtClean="0"/>
              <a:t>‹N°›</a:t>
            </a:fld>
            <a:endParaRPr lang="fr-FR" dirty="0"/>
          </a:p>
        </p:txBody>
      </p:sp>
    </p:spTree>
    <p:extLst>
      <p:ext uri="{BB962C8B-B14F-4D97-AF65-F5344CB8AC3E}">
        <p14:creationId xmlns:p14="http://schemas.microsoft.com/office/powerpoint/2010/main" val="2283005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RE">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DC39C929-A3BD-CC49-9D8F-EC96224BC2B7}"/>
              </a:ext>
            </a:extLst>
          </p:cNvPr>
          <p:cNvPicPr>
            <a:picLocks noChangeAspect="1"/>
          </p:cNvPicPr>
          <p:nvPr userDrawn="1"/>
        </p:nvPicPr>
        <p:blipFill>
          <a:blip r:embed="rId2"/>
          <a:stretch>
            <a:fillRect/>
          </a:stretch>
        </p:blipFill>
        <p:spPr>
          <a:xfrm>
            <a:off x="0" y="0"/>
            <a:ext cx="12191999" cy="6858000"/>
          </a:xfrm>
          <a:prstGeom prst="rect">
            <a:avLst/>
          </a:prstGeom>
        </p:spPr>
      </p:pic>
      <p:pic>
        <p:nvPicPr>
          <p:cNvPr id="12" name="Image 11">
            <a:extLst>
              <a:ext uri="{FF2B5EF4-FFF2-40B4-BE49-F238E27FC236}">
                <a16:creationId xmlns:a16="http://schemas.microsoft.com/office/drawing/2014/main" id="{1BA0B691-C260-BF44-BBBC-418ACF238BB2}"/>
              </a:ext>
            </a:extLst>
          </p:cNvPr>
          <p:cNvPicPr>
            <a:picLocks noChangeAspect="1"/>
          </p:cNvPicPr>
          <p:nvPr userDrawn="1"/>
        </p:nvPicPr>
        <p:blipFill>
          <a:blip r:embed="rId3"/>
          <a:stretch>
            <a:fillRect/>
          </a:stretch>
        </p:blipFill>
        <p:spPr>
          <a:xfrm>
            <a:off x="4421974" y="574676"/>
            <a:ext cx="3348049" cy="4471517"/>
          </a:xfrm>
          <a:prstGeom prst="rect">
            <a:avLst/>
          </a:prstGeom>
        </p:spPr>
      </p:pic>
      <p:sp>
        <p:nvSpPr>
          <p:cNvPr id="14" name="Espace réservé du texte 13">
            <a:extLst>
              <a:ext uri="{FF2B5EF4-FFF2-40B4-BE49-F238E27FC236}">
                <a16:creationId xmlns:a16="http://schemas.microsoft.com/office/drawing/2014/main" id="{A9661AF6-6452-1645-80AC-C9447CB6D355}"/>
              </a:ext>
            </a:extLst>
          </p:cNvPr>
          <p:cNvSpPr>
            <a:spLocks noGrp="1"/>
          </p:cNvSpPr>
          <p:nvPr>
            <p:ph type="body" sz="quarter" idx="10" hasCustomPrompt="1"/>
          </p:nvPr>
        </p:nvSpPr>
        <p:spPr>
          <a:xfrm>
            <a:off x="3832225" y="5405438"/>
            <a:ext cx="4800600" cy="982662"/>
          </a:xfrm>
          <a:prstGeom prst="rect">
            <a:avLst/>
          </a:prstGeom>
        </p:spPr>
        <p:txBody>
          <a:bodyPr/>
          <a:lstStyle>
            <a:lvl1pPr marL="0" indent="0">
              <a:buNone/>
              <a:defRPr b="1">
                <a:solidFill>
                  <a:srgbClr val="198CAF"/>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r>
              <a:rPr lang="fr-FR" dirty="0"/>
              <a:t>TEXTE </a:t>
            </a:r>
          </a:p>
        </p:txBody>
      </p:sp>
    </p:spTree>
    <p:extLst>
      <p:ext uri="{BB962C8B-B14F-4D97-AF65-F5344CB8AC3E}">
        <p14:creationId xmlns:p14="http://schemas.microsoft.com/office/powerpoint/2010/main" val="309027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A5E0B-D75C-46BB-AD85-93C670561D0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FFD5915-9AB6-42ED-83F2-F6F4345EAC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4208716-AABC-48BC-988E-583FFE7C438C}"/>
              </a:ext>
            </a:extLst>
          </p:cNvPr>
          <p:cNvSpPr>
            <a:spLocks noGrp="1"/>
          </p:cNvSpPr>
          <p:nvPr>
            <p:ph type="dt" sz="half" idx="10"/>
          </p:nvPr>
        </p:nvSpPr>
        <p:spPr/>
        <p:txBody>
          <a:bodyPr/>
          <a:lstStyle/>
          <a:p>
            <a:fld id="{3EB186A0-B983-45B1-AD68-8AC0B2CC56B5}" type="datetimeFigureOut">
              <a:rPr lang="fr-FR" smtClean="0"/>
              <a:t>02/05/2022</a:t>
            </a:fld>
            <a:endParaRPr lang="fr-FR"/>
          </a:p>
        </p:txBody>
      </p:sp>
      <p:sp>
        <p:nvSpPr>
          <p:cNvPr id="5" name="Espace réservé du pied de page 4">
            <a:extLst>
              <a:ext uri="{FF2B5EF4-FFF2-40B4-BE49-F238E27FC236}">
                <a16:creationId xmlns:a16="http://schemas.microsoft.com/office/drawing/2014/main" id="{EDCBA45A-5026-46C3-968D-E087DB5F030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3D050B8-8E8E-4521-A9F9-C56E197F7FC7}"/>
              </a:ext>
            </a:extLst>
          </p:cNvPr>
          <p:cNvSpPr>
            <a:spLocks noGrp="1"/>
          </p:cNvSpPr>
          <p:nvPr>
            <p:ph type="sldNum" sz="quarter" idx="12"/>
          </p:nvPr>
        </p:nvSpPr>
        <p:spPr/>
        <p:txBody>
          <a:bodyPr/>
          <a:lstStyle/>
          <a:p>
            <a:fld id="{93911863-8474-4739-8B3E-F15880531E28}" type="slidenum">
              <a:rPr lang="fr-FR" smtClean="0"/>
              <a:t>‹N°›</a:t>
            </a:fld>
            <a:endParaRPr lang="fr-FR"/>
          </a:p>
        </p:txBody>
      </p:sp>
    </p:spTree>
    <p:extLst>
      <p:ext uri="{BB962C8B-B14F-4D97-AF65-F5344CB8AC3E}">
        <p14:creationId xmlns:p14="http://schemas.microsoft.com/office/powerpoint/2010/main" val="2442913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8085FD-7040-4784-B367-C38A50DAE27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A9D345A-34D0-46C4-9449-DEC43FD2A5A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5E9291C-5F09-47AC-8745-C96652B7FFB2}"/>
              </a:ext>
            </a:extLst>
          </p:cNvPr>
          <p:cNvSpPr>
            <a:spLocks noGrp="1"/>
          </p:cNvSpPr>
          <p:nvPr>
            <p:ph type="dt" sz="half" idx="10"/>
          </p:nvPr>
        </p:nvSpPr>
        <p:spPr/>
        <p:txBody>
          <a:bodyPr/>
          <a:lstStyle/>
          <a:p>
            <a:fld id="{3EB186A0-B983-45B1-AD68-8AC0B2CC56B5}" type="datetimeFigureOut">
              <a:rPr lang="fr-FR" smtClean="0"/>
              <a:t>02/05/2022</a:t>
            </a:fld>
            <a:endParaRPr lang="fr-FR"/>
          </a:p>
        </p:txBody>
      </p:sp>
      <p:sp>
        <p:nvSpPr>
          <p:cNvPr id="5" name="Espace réservé du pied de page 4">
            <a:extLst>
              <a:ext uri="{FF2B5EF4-FFF2-40B4-BE49-F238E27FC236}">
                <a16:creationId xmlns:a16="http://schemas.microsoft.com/office/drawing/2014/main" id="{CE824CEF-29C4-467B-B14B-74C77532449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6530FFA-7BE7-4E80-8C0E-2ED4FEEB7615}"/>
              </a:ext>
            </a:extLst>
          </p:cNvPr>
          <p:cNvSpPr>
            <a:spLocks noGrp="1"/>
          </p:cNvSpPr>
          <p:nvPr>
            <p:ph type="sldNum" sz="quarter" idx="12"/>
          </p:nvPr>
        </p:nvSpPr>
        <p:spPr/>
        <p:txBody>
          <a:bodyPr/>
          <a:lstStyle/>
          <a:p>
            <a:fld id="{93911863-8474-4739-8B3E-F15880531E28}" type="slidenum">
              <a:rPr lang="fr-FR" smtClean="0"/>
              <a:t>‹N°›</a:t>
            </a:fld>
            <a:endParaRPr lang="fr-FR"/>
          </a:p>
        </p:txBody>
      </p:sp>
    </p:spTree>
    <p:extLst>
      <p:ext uri="{BB962C8B-B14F-4D97-AF65-F5344CB8AC3E}">
        <p14:creationId xmlns:p14="http://schemas.microsoft.com/office/powerpoint/2010/main" val="38655344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B66FB3-EAC2-4F9C-9412-035AA3D792C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E58CB0B-B9E5-4A88-BB8E-BE91A9CD4F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69F35A3-90A4-4F69-B95D-DBF54C1AF2AC}"/>
              </a:ext>
            </a:extLst>
          </p:cNvPr>
          <p:cNvSpPr>
            <a:spLocks noGrp="1"/>
          </p:cNvSpPr>
          <p:nvPr>
            <p:ph type="dt" sz="half" idx="10"/>
          </p:nvPr>
        </p:nvSpPr>
        <p:spPr/>
        <p:txBody>
          <a:bodyPr/>
          <a:lstStyle/>
          <a:p>
            <a:fld id="{3EB186A0-B983-45B1-AD68-8AC0B2CC56B5}" type="datetimeFigureOut">
              <a:rPr lang="fr-FR" smtClean="0"/>
              <a:t>02/05/2022</a:t>
            </a:fld>
            <a:endParaRPr lang="fr-FR"/>
          </a:p>
        </p:txBody>
      </p:sp>
      <p:sp>
        <p:nvSpPr>
          <p:cNvPr id="5" name="Espace réservé du pied de page 4">
            <a:extLst>
              <a:ext uri="{FF2B5EF4-FFF2-40B4-BE49-F238E27FC236}">
                <a16:creationId xmlns:a16="http://schemas.microsoft.com/office/drawing/2014/main" id="{ED07BBE6-38FD-4474-A30F-7441FEFA67E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6B01025-0E8D-408D-A5B1-B9E88C32CC03}"/>
              </a:ext>
            </a:extLst>
          </p:cNvPr>
          <p:cNvSpPr>
            <a:spLocks noGrp="1"/>
          </p:cNvSpPr>
          <p:nvPr>
            <p:ph type="sldNum" sz="quarter" idx="12"/>
          </p:nvPr>
        </p:nvSpPr>
        <p:spPr/>
        <p:txBody>
          <a:bodyPr/>
          <a:lstStyle/>
          <a:p>
            <a:fld id="{93911863-8474-4739-8B3E-F15880531E28}" type="slidenum">
              <a:rPr lang="fr-FR" smtClean="0"/>
              <a:t>‹N°›</a:t>
            </a:fld>
            <a:endParaRPr lang="fr-FR"/>
          </a:p>
        </p:txBody>
      </p:sp>
    </p:spTree>
    <p:extLst>
      <p:ext uri="{BB962C8B-B14F-4D97-AF65-F5344CB8AC3E}">
        <p14:creationId xmlns:p14="http://schemas.microsoft.com/office/powerpoint/2010/main" val="1029052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087DC9-DABD-4464-AE0C-6F378C9053F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9C947D6-5C79-4412-9D23-27CF4B20F70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B7A933F-8B79-4C01-BF09-4C33B2D7060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4E65470-D9D8-450B-A0F6-C164671DF91F}"/>
              </a:ext>
            </a:extLst>
          </p:cNvPr>
          <p:cNvSpPr>
            <a:spLocks noGrp="1"/>
          </p:cNvSpPr>
          <p:nvPr>
            <p:ph type="dt" sz="half" idx="10"/>
          </p:nvPr>
        </p:nvSpPr>
        <p:spPr/>
        <p:txBody>
          <a:bodyPr/>
          <a:lstStyle/>
          <a:p>
            <a:fld id="{3EB186A0-B983-45B1-AD68-8AC0B2CC56B5}" type="datetimeFigureOut">
              <a:rPr lang="fr-FR" smtClean="0"/>
              <a:t>02/05/2022</a:t>
            </a:fld>
            <a:endParaRPr lang="fr-FR"/>
          </a:p>
        </p:txBody>
      </p:sp>
      <p:sp>
        <p:nvSpPr>
          <p:cNvPr id="6" name="Espace réservé du pied de page 5">
            <a:extLst>
              <a:ext uri="{FF2B5EF4-FFF2-40B4-BE49-F238E27FC236}">
                <a16:creationId xmlns:a16="http://schemas.microsoft.com/office/drawing/2014/main" id="{205A7624-A547-454F-8FA9-F015494A108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672CEB8-1061-4D50-8740-562BF4AA2A72}"/>
              </a:ext>
            </a:extLst>
          </p:cNvPr>
          <p:cNvSpPr>
            <a:spLocks noGrp="1"/>
          </p:cNvSpPr>
          <p:nvPr>
            <p:ph type="sldNum" sz="quarter" idx="12"/>
          </p:nvPr>
        </p:nvSpPr>
        <p:spPr/>
        <p:txBody>
          <a:bodyPr/>
          <a:lstStyle/>
          <a:p>
            <a:fld id="{93911863-8474-4739-8B3E-F15880531E28}" type="slidenum">
              <a:rPr lang="fr-FR" smtClean="0"/>
              <a:t>‹N°›</a:t>
            </a:fld>
            <a:endParaRPr lang="fr-FR"/>
          </a:p>
        </p:txBody>
      </p:sp>
    </p:spTree>
    <p:extLst>
      <p:ext uri="{BB962C8B-B14F-4D97-AF65-F5344CB8AC3E}">
        <p14:creationId xmlns:p14="http://schemas.microsoft.com/office/powerpoint/2010/main" val="16077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EAA180-63F9-4B86-B3EA-28E873E0D02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25E1E62-0D53-48F7-BB14-03B4320F0E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AC07EB4A-2BA1-4AE8-AF1F-2C2477826D75}"/>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7F8FCD6-4BA2-4746-93E2-F6833CC1A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DB2FEE3-0634-497C-9BE2-011F64BAE48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8B60B64-9ABE-4EDC-A2A7-B57883D5F568}"/>
              </a:ext>
            </a:extLst>
          </p:cNvPr>
          <p:cNvSpPr>
            <a:spLocks noGrp="1"/>
          </p:cNvSpPr>
          <p:nvPr>
            <p:ph type="dt" sz="half" idx="10"/>
          </p:nvPr>
        </p:nvSpPr>
        <p:spPr/>
        <p:txBody>
          <a:bodyPr/>
          <a:lstStyle/>
          <a:p>
            <a:fld id="{3EB186A0-B983-45B1-AD68-8AC0B2CC56B5}" type="datetimeFigureOut">
              <a:rPr lang="fr-FR" smtClean="0"/>
              <a:t>02/05/2022</a:t>
            </a:fld>
            <a:endParaRPr lang="fr-FR"/>
          </a:p>
        </p:txBody>
      </p:sp>
      <p:sp>
        <p:nvSpPr>
          <p:cNvPr id="8" name="Espace réservé du pied de page 7">
            <a:extLst>
              <a:ext uri="{FF2B5EF4-FFF2-40B4-BE49-F238E27FC236}">
                <a16:creationId xmlns:a16="http://schemas.microsoft.com/office/drawing/2014/main" id="{A9395DAD-D452-42CB-8848-017DF89C1AD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90D95AA-8C79-421B-98EF-00490EE83750}"/>
              </a:ext>
            </a:extLst>
          </p:cNvPr>
          <p:cNvSpPr>
            <a:spLocks noGrp="1"/>
          </p:cNvSpPr>
          <p:nvPr>
            <p:ph type="sldNum" sz="quarter" idx="12"/>
          </p:nvPr>
        </p:nvSpPr>
        <p:spPr/>
        <p:txBody>
          <a:bodyPr/>
          <a:lstStyle/>
          <a:p>
            <a:fld id="{93911863-8474-4739-8B3E-F15880531E28}" type="slidenum">
              <a:rPr lang="fr-FR" smtClean="0"/>
              <a:t>‹N°›</a:t>
            </a:fld>
            <a:endParaRPr lang="fr-FR"/>
          </a:p>
        </p:txBody>
      </p:sp>
    </p:spTree>
    <p:extLst>
      <p:ext uri="{BB962C8B-B14F-4D97-AF65-F5344CB8AC3E}">
        <p14:creationId xmlns:p14="http://schemas.microsoft.com/office/powerpoint/2010/main" val="29066688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DC4E1F-98ED-4AF0-9816-0E91C38D541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CF22005-3E10-4C39-A8AA-067EEB4138BF}"/>
              </a:ext>
            </a:extLst>
          </p:cNvPr>
          <p:cNvSpPr>
            <a:spLocks noGrp="1"/>
          </p:cNvSpPr>
          <p:nvPr>
            <p:ph type="dt" sz="half" idx="10"/>
          </p:nvPr>
        </p:nvSpPr>
        <p:spPr/>
        <p:txBody>
          <a:bodyPr/>
          <a:lstStyle/>
          <a:p>
            <a:fld id="{3EB186A0-B983-45B1-AD68-8AC0B2CC56B5}" type="datetimeFigureOut">
              <a:rPr lang="fr-FR" smtClean="0"/>
              <a:t>02/05/2022</a:t>
            </a:fld>
            <a:endParaRPr lang="fr-FR"/>
          </a:p>
        </p:txBody>
      </p:sp>
      <p:sp>
        <p:nvSpPr>
          <p:cNvPr id="4" name="Espace réservé du pied de page 3">
            <a:extLst>
              <a:ext uri="{FF2B5EF4-FFF2-40B4-BE49-F238E27FC236}">
                <a16:creationId xmlns:a16="http://schemas.microsoft.com/office/drawing/2014/main" id="{8D75163E-712E-46DD-BB26-0BC88D2B31A7}"/>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8B5C1C0-0C1E-4E91-A82D-2BE5210B672A}"/>
              </a:ext>
            </a:extLst>
          </p:cNvPr>
          <p:cNvSpPr>
            <a:spLocks noGrp="1"/>
          </p:cNvSpPr>
          <p:nvPr>
            <p:ph type="sldNum" sz="quarter" idx="12"/>
          </p:nvPr>
        </p:nvSpPr>
        <p:spPr/>
        <p:txBody>
          <a:bodyPr/>
          <a:lstStyle/>
          <a:p>
            <a:fld id="{93911863-8474-4739-8B3E-F15880531E28}" type="slidenum">
              <a:rPr lang="fr-FR" smtClean="0"/>
              <a:t>‹N°›</a:t>
            </a:fld>
            <a:endParaRPr lang="fr-FR"/>
          </a:p>
        </p:txBody>
      </p:sp>
    </p:spTree>
    <p:extLst>
      <p:ext uri="{BB962C8B-B14F-4D97-AF65-F5344CB8AC3E}">
        <p14:creationId xmlns:p14="http://schemas.microsoft.com/office/powerpoint/2010/main" val="2013320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1287933-6758-44F5-ACBC-DBEC11ED3C88}"/>
              </a:ext>
            </a:extLst>
          </p:cNvPr>
          <p:cNvSpPr>
            <a:spLocks noGrp="1"/>
          </p:cNvSpPr>
          <p:nvPr>
            <p:ph type="dt" sz="half" idx="10"/>
          </p:nvPr>
        </p:nvSpPr>
        <p:spPr/>
        <p:txBody>
          <a:bodyPr/>
          <a:lstStyle/>
          <a:p>
            <a:fld id="{3EB186A0-B983-45B1-AD68-8AC0B2CC56B5}" type="datetimeFigureOut">
              <a:rPr lang="fr-FR" smtClean="0"/>
              <a:t>02/05/2022</a:t>
            </a:fld>
            <a:endParaRPr lang="fr-FR"/>
          </a:p>
        </p:txBody>
      </p:sp>
      <p:sp>
        <p:nvSpPr>
          <p:cNvPr id="3" name="Espace réservé du pied de page 2">
            <a:extLst>
              <a:ext uri="{FF2B5EF4-FFF2-40B4-BE49-F238E27FC236}">
                <a16:creationId xmlns:a16="http://schemas.microsoft.com/office/drawing/2014/main" id="{3548C167-670E-4629-842F-1882A37C0B98}"/>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5EDAF636-FBBC-4FA3-9D7A-4EC62933F429}"/>
              </a:ext>
            </a:extLst>
          </p:cNvPr>
          <p:cNvSpPr>
            <a:spLocks noGrp="1"/>
          </p:cNvSpPr>
          <p:nvPr>
            <p:ph type="sldNum" sz="quarter" idx="12"/>
          </p:nvPr>
        </p:nvSpPr>
        <p:spPr/>
        <p:txBody>
          <a:bodyPr/>
          <a:lstStyle/>
          <a:p>
            <a:fld id="{93911863-8474-4739-8B3E-F15880531E28}" type="slidenum">
              <a:rPr lang="fr-FR" smtClean="0"/>
              <a:t>‹N°›</a:t>
            </a:fld>
            <a:endParaRPr lang="fr-FR"/>
          </a:p>
        </p:txBody>
      </p:sp>
    </p:spTree>
    <p:extLst>
      <p:ext uri="{BB962C8B-B14F-4D97-AF65-F5344CB8AC3E}">
        <p14:creationId xmlns:p14="http://schemas.microsoft.com/office/powerpoint/2010/main" val="3440081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417A9E-5F81-4AD2-80C6-0E63C1A0646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13ECF3A-4A54-4092-9D86-469654C39A3B}"/>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D1D5610-87AB-4BCC-B4DD-81E347211C6C}"/>
              </a:ext>
            </a:extLst>
          </p:cNvPr>
          <p:cNvSpPr>
            <a:spLocks noGrp="1"/>
          </p:cNvSpPr>
          <p:nvPr>
            <p:ph type="dt" sz="half" idx="10"/>
          </p:nvPr>
        </p:nvSpPr>
        <p:spPr/>
        <p:txBody>
          <a:bodyPr/>
          <a:lstStyle/>
          <a:p>
            <a:fld id="{CFC70FDC-F694-4802-B14F-6D25D49BB319}" type="datetimeFigureOut">
              <a:rPr lang="fr-FR" smtClean="0"/>
              <a:t>02/05/2022</a:t>
            </a:fld>
            <a:endParaRPr lang="fr-FR" dirty="0"/>
          </a:p>
        </p:txBody>
      </p:sp>
      <p:sp>
        <p:nvSpPr>
          <p:cNvPr id="5" name="Espace réservé du pied de page 4">
            <a:extLst>
              <a:ext uri="{FF2B5EF4-FFF2-40B4-BE49-F238E27FC236}">
                <a16:creationId xmlns:a16="http://schemas.microsoft.com/office/drawing/2014/main" id="{5324ED58-B94D-4D86-82E3-9EF42D2B7D8E}"/>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A7CE670-EE34-4856-B845-78599336FCEC}"/>
              </a:ext>
            </a:extLst>
          </p:cNvPr>
          <p:cNvSpPr>
            <a:spLocks noGrp="1"/>
          </p:cNvSpPr>
          <p:nvPr>
            <p:ph type="sldNum" sz="quarter" idx="12"/>
          </p:nvPr>
        </p:nvSpPr>
        <p:spPr/>
        <p:txBody>
          <a:bodyPr/>
          <a:lstStyle/>
          <a:p>
            <a:fld id="{3599C929-2BE6-42DF-808D-E96A6E8DB350}" type="slidenum">
              <a:rPr lang="fr-FR" smtClean="0"/>
              <a:t>‹N°›</a:t>
            </a:fld>
            <a:endParaRPr lang="fr-FR" dirty="0"/>
          </a:p>
        </p:txBody>
      </p:sp>
    </p:spTree>
    <p:extLst>
      <p:ext uri="{BB962C8B-B14F-4D97-AF65-F5344CB8AC3E}">
        <p14:creationId xmlns:p14="http://schemas.microsoft.com/office/powerpoint/2010/main" val="23532770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FADE36-A332-463A-BDD1-8DD977F39D0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4FC0AAE-9F8D-455E-B796-531804294B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517C79-407A-44E3-A780-B39C171ED5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B51171A-0AEA-4281-83A7-E72B37FDADBF}"/>
              </a:ext>
            </a:extLst>
          </p:cNvPr>
          <p:cNvSpPr>
            <a:spLocks noGrp="1"/>
          </p:cNvSpPr>
          <p:nvPr>
            <p:ph type="dt" sz="half" idx="10"/>
          </p:nvPr>
        </p:nvSpPr>
        <p:spPr/>
        <p:txBody>
          <a:bodyPr/>
          <a:lstStyle/>
          <a:p>
            <a:fld id="{3EB186A0-B983-45B1-AD68-8AC0B2CC56B5}" type="datetimeFigureOut">
              <a:rPr lang="fr-FR" smtClean="0"/>
              <a:t>02/05/2022</a:t>
            </a:fld>
            <a:endParaRPr lang="fr-FR"/>
          </a:p>
        </p:txBody>
      </p:sp>
      <p:sp>
        <p:nvSpPr>
          <p:cNvPr id="6" name="Espace réservé du pied de page 5">
            <a:extLst>
              <a:ext uri="{FF2B5EF4-FFF2-40B4-BE49-F238E27FC236}">
                <a16:creationId xmlns:a16="http://schemas.microsoft.com/office/drawing/2014/main" id="{EBCE6D29-FB87-47E8-B294-25C1144697F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834BCAC-D483-44F2-A7D6-3F9FB9431AE3}"/>
              </a:ext>
            </a:extLst>
          </p:cNvPr>
          <p:cNvSpPr>
            <a:spLocks noGrp="1"/>
          </p:cNvSpPr>
          <p:nvPr>
            <p:ph type="sldNum" sz="quarter" idx="12"/>
          </p:nvPr>
        </p:nvSpPr>
        <p:spPr/>
        <p:txBody>
          <a:bodyPr/>
          <a:lstStyle/>
          <a:p>
            <a:fld id="{93911863-8474-4739-8B3E-F15880531E28}" type="slidenum">
              <a:rPr lang="fr-FR" smtClean="0"/>
              <a:t>‹N°›</a:t>
            </a:fld>
            <a:endParaRPr lang="fr-FR"/>
          </a:p>
        </p:txBody>
      </p:sp>
    </p:spTree>
    <p:extLst>
      <p:ext uri="{BB962C8B-B14F-4D97-AF65-F5344CB8AC3E}">
        <p14:creationId xmlns:p14="http://schemas.microsoft.com/office/powerpoint/2010/main" val="7581262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6A5666-9F86-42F7-9749-C1BC925EA83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F3489712-AD27-4E57-B9B1-58F0CF10F8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4AC6CF1-7B33-4DF6-AB7C-6952AE69EB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319CE8D-E16E-4605-A83F-57F3FB4FB3E0}"/>
              </a:ext>
            </a:extLst>
          </p:cNvPr>
          <p:cNvSpPr>
            <a:spLocks noGrp="1"/>
          </p:cNvSpPr>
          <p:nvPr>
            <p:ph type="dt" sz="half" idx="10"/>
          </p:nvPr>
        </p:nvSpPr>
        <p:spPr/>
        <p:txBody>
          <a:bodyPr/>
          <a:lstStyle/>
          <a:p>
            <a:fld id="{3EB186A0-B983-45B1-AD68-8AC0B2CC56B5}" type="datetimeFigureOut">
              <a:rPr lang="fr-FR" smtClean="0"/>
              <a:t>02/05/2022</a:t>
            </a:fld>
            <a:endParaRPr lang="fr-FR"/>
          </a:p>
        </p:txBody>
      </p:sp>
      <p:sp>
        <p:nvSpPr>
          <p:cNvPr id="6" name="Espace réservé du pied de page 5">
            <a:extLst>
              <a:ext uri="{FF2B5EF4-FFF2-40B4-BE49-F238E27FC236}">
                <a16:creationId xmlns:a16="http://schemas.microsoft.com/office/drawing/2014/main" id="{DD77DA05-CE67-46F8-8580-5BD5C745A16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88D5694-238D-457C-BB3F-0E379D6BA354}"/>
              </a:ext>
            </a:extLst>
          </p:cNvPr>
          <p:cNvSpPr>
            <a:spLocks noGrp="1"/>
          </p:cNvSpPr>
          <p:nvPr>
            <p:ph type="sldNum" sz="quarter" idx="12"/>
          </p:nvPr>
        </p:nvSpPr>
        <p:spPr/>
        <p:txBody>
          <a:bodyPr/>
          <a:lstStyle/>
          <a:p>
            <a:fld id="{93911863-8474-4739-8B3E-F15880531E28}" type="slidenum">
              <a:rPr lang="fr-FR" smtClean="0"/>
              <a:t>‹N°›</a:t>
            </a:fld>
            <a:endParaRPr lang="fr-FR"/>
          </a:p>
        </p:txBody>
      </p:sp>
    </p:spTree>
    <p:extLst>
      <p:ext uri="{BB962C8B-B14F-4D97-AF65-F5344CB8AC3E}">
        <p14:creationId xmlns:p14="http://schemas.microsoft.com/office/powerpoint/2010/main" val="24536589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FB8E21-1278-4293-875A-4C6D3E7B5457}"/>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F82C8FA-443E-4237-8B3F-BCBAD999E0FC}"/>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7433BF7-0C8E-4C8B-935D-5DA3CD99B542}"/>
              </a:ext>
            </a:extLst>
          </p:cNvPr>
          <p:cNvSpPr>
            <a:spLocks noGrp="1"/>
          </p:cNvSpPr>
          <p:nvPr>
            <p:ph type="dt" sz="half" idx="10"/>
          </p:nvPr>
        </p:nvSpPr>
        <p:spPr/>
        <p:txBody>
          <a:bodyPr/>
          <a:lstStyle/>
          <a:p>
            <a:fld id="{3EB186A0-B983-45B1-AD68-8AC0B2CC56B5}" type="datetimeFigureOut">
              <a:rPr lang="fr-FR" smtClean="0"/>
              <a:t>02/05/2022</a:t>
            </a:fld>
            <a:endParaRPr lang="fr-FR"/>
          </a:p>
        </p:txBody>
      </p:sp>
      <p:sp>
        <p:nvSpPr>
          <p:cNvPr id="5" name="Espace réservé du pied de page 4">
            <a:extLst>
              <a:ext uri="{FF2B5EF4-FFF2-40B4-BE49-F238E27FC236}">
                <a16:creationId xmlns:a16="http://schemas.microsoft.com/office/drawing/2014/main" id="{A8DF7B90-0134-49E3-894F-441168FE9F6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18F24D2-FBCF-4565-9C0D-90DF12A45F5C}"/>
              </a:ext>
            </a:extLst>
          </p:cNvPr>
          <p:cNvSpPr>
            <a:spLocks noGrp="1"/>
          </p:cNvSpPr>
          <p:nvPr>
            <p:ph type="sldNum" sz="quarter" idx="12"/>
          </p:nvPr>
        </p:nvSpPr>
        <p:spPr/>
        <p:txBody>
          <a:bodyPr/>
          <a:lstStyle/>
          <a:p>
            <a:fld id="{93911863-8474-4739-8B3E-F15880531E28}" type="slidenum">
              <a:rPr lang="fr-FR" smtClean="0"/>
              <a:t>‹N°›</a:t>
            </a:fld>
            <a:endParaRPr lang="fr-FR"/>
          </a:p>
        </p:txBody>
      </p:sp>
    </p:spTree>
    <p:extLst>
      <p:ext uri="{BB962C8B-B14F-4D97-AF65-F5344CB8AC3E}">
        <p14:creationId xmlns:p14="http://schemas.microsoft.com/office/powerpoint/2010/main" val="37526467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8391F6B-3871-4BE0-889F-5027B978901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3659468-7405-4B9D-85BF-042FAD43721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836151A-A629-49AE-892E-B3669911FFCB}"/>
              </a:ext>
            </a:extLst>
          </p:cNvPr>
          <p:cNvSpPr>
            <a:spLocks noGrp="1"/>
          </p:cNvSpPr>
          <p:nvPr>
            <p:ph type="dt" sz="half" idx="10"/>
          </p:nvPr>
        </p:nvSpPr>
        <p:spPr/>
        <p:txBody>
          <a:bodyPr/>
          <a:lstStyle/>
          <a:p>
            <a:fld id="{3EB186A0-B983-45B1-AD68-8AC0B2CC56B5}" type="datetimeFigureOut">
              <a:rPr lang="fr-FR" smtClean="0"/>
              <a:t>02/05/2022</a:t>
            </a:fld>
            <a:endParaRPr lang="fr-FR"/>
          </a:p>
        </p:txBody>
      </p:sp>
      <p:sp>
        <p:nvSpPr>
          <p:cNvPr id="5" name="Espace réservé du pied de page 4">
            <a:extLst>
              <a:ext uri="{FF2B5EF4-FFF2-40B4-BE49-F238E27FC236}">
                <a16:creationId xmlns:a16="http://schemas.microsoft.com/office/drawing/2014/main" id="{4804F64F-F43D-4C10-B32F-A38946529E2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C79FAF4-2BFB-48ED-B1F3-094DD55ED525}"/>
              </a:ext>
            </a:extLst>
          </p:cNvPr>
          <p:cNvSpPr>
            <a:spLocks noGrp="1"/>
          </p:cNvSpPr>
          <p:nvPr>
            <p:ph type="sldNum" sz="quarter" idx="12"/>
          </p:nvPr>
        </p:nvSpPr>
        <p:spPr/>
        <p:txBody>
          <a:bodyPr/>
          <a:lstStyle/>
          <a:p>
            <a:fld id="{93911863-8474-4739-8B3E-F15880531E28}" type="slidenum">
              <a:rPr lang="fr-FR" smtClean="0"/>
              <a:t>‹N°›</a:t>
            </a:fld>
            <a:endParaRPr lang="fr-FR"/>
          </a:p>
        </p:txBody>
      </p:sp>
    </p:spTree>
    <p:extLst>
      <p:ext uri="{BB962C8B-B14F-4D97-AF65-F5344CB8AC3E}">
        <p14:creationId xmlns:p14="http://schemas.microsoft.com/office/powerpoint/2010/main" val="24664162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u texte seul">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A5661807-70D0-4149-B3D6-BFD559541FDC}"/>
              </a:ext>
            </a:extLst>
          </p:cNvPr>
          <p:cNvPicPr>
            <a:picLocks noChangeAspect="1"/>
          </p:cNvPicPr>
          <p:nvPr userDrawn="1"/>
        </p:nvPicPr>
        <p:blipFill>
          <a:blip r:embed="rId2"/>
          <a:stretch>
            <a:fillRect/>
          </a:stretch>
        </p:blipFill>
        <p:spPr>
          <a:xfrm>
            <a:off x="0" y="4337202"/>
            <a:ext cx="2380129" cy="2520798"/>
          </a:xfrm>
          <a:prstGeom prst="rect">
            <a:avLst/>
          </a:prstGeom>
        </p:spPr>
      </p:pic>
      <p:sp>
        <p:nvSpPr>
          <p:cNvPr id="20" name="Espace réservé du texte 19">
            <a:extLst>
              <a:ext uri="{FF2B5EF4-FFF2-40B4-BE49-F238E27FC236}">
                <a16:creationId xmlns:a16="http://schemas.microsoft.com/office/drawing/2014/main" id="{865A743F-A6F7-2D46-8DA0-B8E4FDA9ADF5}"/>
              </a:ext>
            </a:extLst>
          </p:cNvPr>
          <p:cNvSpPr>
            <a:spLocks noGrp="1"/>
          </p:cNvSpPr>
          <p:nvPr>
            <p:ph type="body" sz="quarter" idx="11" hasCustomPrompt="1"/>
          </p:nvPr>
        </p:nvSpPr>
        <p:spPr>
          <a:xfrm>
            <a:off x="1869888" y="498960"/>
            <a:ext cx="9528896" cy="1104865"/>
          </a:xfrm>
          <a:prstGeom prst="rect">
            <a:avLst/>
          </a:prstGeom>
        </p:spPr>
        <p:txBody>
          <a:bodyPr>
            <a:normAutofit/>
          </a:bodyPr>
          <a:lstStyle>
            <a:lvl1pPr marL="0" indent="0">
              <a:buNone/>
              <a:defRPr sz="2400" b="1" i="0">
                <a:solidFill>
                  <a:srgbClr val="198CAF"/>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r>
              <a:rPr lang="fr-FR" dirty="0"/>
              <a:t>TITRE</a:t>
            </a:r>
          </a:p>
        </p:txBody>
      </p:sp>
      <p:sp>
        <p:nvSpPr>
          <p:cNvPr id="22" name="Espace réservé du texte 21">
            <a:extLst>
              <a:ext uri="{FF2B5EF4-FFF2-40B4-BE49-F238E27FC236}">
                <a16:creationId xmlns:a16="http://schemas.microsoft.com/office/drawing/2014/main" id="{EF9085FA-275E-6D48-B84C-DB350FC5BAC1}"/>
              </a:ext>
            </a:extLst>
          </p:cNvPr>
          <p:cNvSpPr>
            <a:spLocks noGrp="1"/>
          </p:cNvSpPr>
          <p:nvPr>
            <p:ph type="body" sz="quarter" idx="12" hasCustomPrompt="1"/>
          </p:nvPr>
        </p:nvSpPr>
        <p:spPr>
          <a:xfrm>
            <a:off x="1869887" y="2097741"/>
            <a:ext cx="9528897" cy="3232507"/>
          </a:xfrm>
          <a:prstGeom prst="rect">
            <a:avLst/>
          </a:prstGeom>
        </p:spPr>
        <p:txBody>
          <a:bodyPr>
            <a:normAutofit/>
          </a:bodyPr>
          <a:lstStyle>
            <a:lvl1pPr marL="0" indent="0">
              <a:buNone/>
              <a:defRPr sz="1500" b="0" i="0">
                <a:latin typeface="Helvetica Neue Thin" panose="020B0403020202020204" pitchFamily="34" charset="0"/>
                <a:ea typeface="Helvetica Neue Thin" panose="020B0403020202020204" pitchFamily="34" charset="0"/>
              </a:defRPr>
            </a:lvl1pPr>
          </a:lstStyle>
          <a:p>
            <a:pPr lvl="0"/>
            <a:r>
              <a:rPr lang="fr-FR" dirty="0"/>
              <a:t>Zone de texte </a:t>
            </a:r>
          </a:p>
        </p:txBody>
      </p:sp>
      <p:pic>
        <p:nvPicPr>
          <p:cNvPr id="24" name="Image 23">
            <a:extLst>
              <a:ext uri="{FF2B5EF4-FFF2-40B4-BE49-F238E27FC236}">
                <a16:creationId xmlns:a16="http://schemas.microsoft.com/office/drawing/2014/main" id="{CB8F4259-086B-C148-A1A2-FDFFB18F2A62}"/>
              </a:ext>
            </a:extLst>
          </p:cNvPr>
          <p:cNvPicPr>
            <a:picLocks noChangeAspect="1"/>
          </p:cNvPicPr>
          <p:nvPr userDrawn="1"/>
        </p:nvPicPr>
        <p:blipFill>
          <a:blip r:embed="rId3"/>
          <a:stretch>
            <a:fillRect/>
          </a:stretch>
        </p:blipFill>
        <p:spPr>
          <a:xfrm>
            <a:off x="11398785" y="5913176"/>
            <a:ext cx="637996" cy="783459"/>
          </a:xfrm>
          <a:prstGeom prst="rect">
            <a:avLst/>
          </a:prstGeom>
        </p:spPr>
      </p:pic>
      <p:sp>
        <p:nvSpPr>
          <p:cNvPr id="6" name="Espace réservé du texte 5">
            <a:extLst>
              <a:ext uri="{FF2B5EF4-FFF2-40B4-BE49-F238E27FC236}">
                <a16:creationId xmlns:a16="http://schemas.microsoft.com/office/drawing/2014/main" id="{E19C237A-3AA6-AE44-97E1-7AE5FBAAA106}"/>
              </a:ext>
            </a:extLst>
          </p:cNvPr>
          <p:cNvSpPr>
            <a:spLocks noGrp="1"/>
          </p:cNvSpPr>
          <p:nvPr>
            <p:ph type="body" sz="quarter" idx="13" hasCustomPrompt="1"/>
          </p:nvPr>
        </p:nvSpPr>
        <p:spPr>
          <a:xfrm>
            <a:off x="6234331" y="6320117"/>
            <a:ext cx="557215" cy="376518"/>
          </a:xfrm>
          <a:prstGeom prst="rect">
            <a:avLst/>
          </a:prstGeom>
        </p:spPr>
        <p:txBody>
          <a:bodyPr>
            <a:normAutofit/>
          </a:bodyPr>
          <a:lstStyle>
            <a:lvl1pPr marL="0" indent="0">
              <a:buNone/>
              <a:defRPr sz="2000" b="1" i="0">
                <a:solidFill>
                  <a:srgbClr val="345192"/>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r>
              <a:rPr lang="fr-FR" dirty="0"/>
              <a:t>3</a:t>
            </a:r>
          </a:p>
        </p:txBody>
      </p:sp>
      <p:sp>
        <p:nvSpPr>
          <p:cNvPr id="2" name="Espace réservé de la date 1"/>
          <p:cNvSpPr>
            <a:spLocks noGrp="1"/>
          </p:cNvSpPr>
          <p:nvPr>
            <p:ph type="dt" sz="half" idx="14"/>
          </p:nvPr>
        </p:nvSpPr>
        <p:spPr/>
        <p:txBody>
          <a:bodyPr/>
          <a:lstStyle/>
          <a:p>
            <a:endParaRPr lang="fr-FR"/>
          </a:p>
        </p:txBody>
      </p:sp>
      <p:sp>
        <p:nvSpPr>
          <p:cNvPr id="3" name="Espace réservé du pied de page 2"/>
          <p:cNvSpPr>
            <a:spLocks noGrp="1"/>
          </p:cNvSpPr>
          <p:nvPr>
            <p:ph type="ftr" sz="quarter" idx="15"/>
          </p:nvPr>
        </p:nvSpPr>
        <p:spPr/>
        <p:txBody>
          <a:bodyPr/>
          <a:lstStyle/>
          <a:p>
            <a:endParaRPr lang="fr-FR"/>
          </a:p>
        </p:txBody>
      </p:sp>
      <p:sp>
        <p:nvSpPr>
          <p:cNvPr id="4" name="Espace réservé du numéro de diapositive 3"/>
          <p:cNvSpPr>
            <a:spLocks noGrp="1"/>
          </p:cNvSpPr>
          <p:nvPr>
            <p:ph type="sldNum" sz="quarter" idx="16"/>
          </p:nvPr>
        </p:nvSpPr>
        <p:spPr/>
        <p:txBody>
          <a:bodyPr/>
          <a:lstStyle/>
          <a:p>
            <a:fld id="{DF0E1660-4B1A-4B65-83A9-943F23CA0708}" type="slidenum">
              <a:rPr lang="fr-FR" smtClean="0"/>
              <a:t>‹N°›</a:t>
            </a:fld>
            <a:endParaRPr lang="fr-FR"/>
          </a:p>
        </p:txBody>
      </p:sp>
    </p:spTree>
    <p:extLst>
      <p:ext uri="{BB962C8B-B14F-4D97-AF65-F5344CB8AC3E}">
        <p14:creationId xmlns:p14="http://schemas.microsoft.com/office/powerpoint/2010/main" val="17718325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Slide de fin ">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CB8F4259-086B-C148-A1A2-FDFFB18F2A62}"/>
              </a:ext>
            </a:extLst>
          </p:cNvPr>
          <p:cNvPicPr>
            <a:picLocks noChangeAspect="1"/>
          </p:cNvPicPr>
          <p:nvPr userDrawn="1"/>
        </p:nvPicPr>
        <p:blipFill>
          <a:blip r:embed="rId2"/>
          <a:stretch>
            <a:fillRect/>
          </a:stretch>
        </p:blipFill>
        <p:spPr>
          <a:xfrm>
            <a:off x="11398785" y="5913176"/>
            <a:ext cx="637996" cy="783459"/>
          </a:xfrm>
          <a:prstGeom prst="rect">
            <a:avLst/>
          </a:prstGeom>
        </p:spPr>
      </p:pic>
      <p:sp>
        <p:nvSpPr>
          <p:cNvPr id="25" name="ZoneTexte 24">
            <a:extLst>
              <a:ext uri="{FF2B5EF4-FFF2-40B4-BE49-F238E27FC236}">
                <a16:creationId xmlns:a16="http://schemas.microsoft.com/office/drawing/2014/main" id="{3DE4BDD0-1E1D-384D-9E73-A74D36BBAD67}"/>
              </a:ext>
            </a:extLst>
          </p:cNvPr>
          <p:cNvSpPr txBox="1"/>
          <p:nvPr userDrawn="1"/>
        </p:nvSpPr>
        <p:spPr>
          <a:xfrm>
            <a:off x="8955741" y="3482788"/>
            <a:ext cx="184731" cy="369332"/>
          </a:xfrm>
          <a:prstGeom prst="rect">
            <a:avLst/>
          </a:prstGeom>
          <a:noFill/>
        </p:spPr>
        <p:txBody>
          <a:bodyPr wrap="none" rtlCol="0">
            <a:spAutoFit/>
          </a:bodyPr>
          <a:lstStyle/>
          <a:p>
            <a:endParaRPr lang="fr-FR" dirty="0"/>
          </a:p>
        </p:txBody>
      </p:sp>
      <p:sp>
        <p:nvSpPr>
          <p:cNvPr id="6" name="Espace réservé du numéro de diapositive 5">
            <a:extLst>
              <a:ext uri="{FF2B5EF4-FFF2-40B4-BE49-F238E27FC236}">
                <a16:creationId xmlns:a16="http://schemas.microsoft.com/office/drawing/2014/main" id="{95168A41-973D-4D7B-A110-F2513D4C7CB0}"/>
              </a:ext>
            </a:extLst>
          </p:cNvPr>
          <p:cNvSpPr>
            <a:spLocks noGrp="1"/>
          </p:cNvSpPr>
          <p:nvPr>
            <p:ph type="sldNum" sz="quarter" idx="15"/>
          </p:nvPr>
        </p:nvSpPr>
        <p:spPr>
          <a:xfrm>
            <a:off x="3098837" y="6359040"/>
            <a:ext cx="5994325" cy="365125"/>
          </a:xfrm>
          <a:prstGeom prst="rect">
            <a:avLst/>
          </a:prstGeom>
        </p:spPr>
        <p:txBody>
          <a:bodyPr/>
          <a:lstStyle>
            <a:lvl1pPr algn="ctr">
              <a:defRPr lang="fr-FR" sz="1400" b="1" kern="1200" smtClean="0">
                <a:solidFill>
                  <a:srgbClr val="345192"/>
                </a:solidFill>
                <a:latin typeface="Arial" panose="020B0604020202020204" pitchFamily="34" charset="0"/>
                <a:ea typeface="+mn-ea"/>
                <a:cs typeface="Arial" panose="020B0604020202020204" pitchFamily="34" charset="0"/>
              </a:defRPr>
            </a:lvl1pPr>
          </a:lstStyle>
          <a:p>
            <a:fld id="{ACEEE42F-B68C-4F48-9A3F-4EB083D26819}" type="slidenum">
              <a:rPr lang="fr-FR" smtClean="0"/>
              <a:pPr/>
              <a:t>‹N°›</a:t>
            </a:fld>
            <a:endParaRPr lang="fr-FR" dirty="0"/>
          </a:p>
        </p:txBody>
      </p:sp>
    </p:spTree>
    <p:extLst>
      <p:ext uri="{BB962C8B-B14F-4D97-AF65-F5344CB8AC3E}">
        <p14:creationId xmlns:p14="http://schemas.microsoft.com/office/powerpoint/2010/main" val="184479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9C96E7-51AB-4EAC-B675-72F502B00F7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2A27D99F-4124-4E57-A1FA-E12A1AF1D8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8D4EA69F-ACA8-4D76-BB4F-9E7FD4701312}"/>
              </a:ext>
            </a:extLst>
          </p:cNvPr>
          <p:cNvSpPr>
            <a:spLocks noGrp="1"/>
          </p:cNvSpPr>
          <p:nvPr>
            <p:ph type="dt" sz="half" idx="10"/>
          </p:nvPr>
        </p:nvSpPr>
        <p:spPr/>
        <p:txBody>
          <a:bodyPr/>
          <a:lstStyle/>
          <a:p>
            <a:fld id="{CFC70FDC-F694-4802-B14F-6D25D49BB319}" type="datetimeFigureOut">
              <a:rPr lang="fr-FR" smtClean="0"/>
              <a:t>02/05/2022</a:t>
            </a:fld>
            <a:endParaRPr lang="fr-FR" dirty="0"/>
          </a:p>
        </p:txBody>
      </p:sp>
      <p:sp>
        <p:nvSpPr>
          <p:cNvPr id="5" name="Espace réservé du pied de page 4">
            <a:extLst>
              <a:ext uri="{FF2B5EF4-FFF2-40B4-BE49-F238E27FC236}">
                <a16:creationId xmlns:a16="http://schemas.microsoft.com/office/drawing/2014/main" id="{38BF7FFF-2E63-433B-888F-F0C181D50B23}"/>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244AFCEA-7211-4A9F-8697-067302CEE860}"/>
              </a:ext>
            </a:extLst>
          </p:cNvPr>
          <p:cNvSpPr>
            <a:spLocks noGrp="1"/>
          </p:cNvSpPr>
          <p:nvPr>
            <p:ph type="sldNum" sz="quarter" idx="12"/>
          </p:nvPr>
        </p:nvSpPr>
        <p:spPr/>
        <p:txBody>
          <a:bodyPr/>
          <a:lstStyle/>
          <a:p>
            <a:fld id="{3599C929-2BE6-42DF-808D-E96A6E8DB350}" type="slidenum">
              <a:rPr lang="fr-FR" smtClean="0"/>
              <a:t>‹N°›</a:t>
            </a:fld>
            <a:endParaRPr lang="fr-FR" dirty="0"/>
          </a:p>
        </p:txBody>
      </p:sp>
    </p:spTree>
    <p:extLst>
      <p:ext uri="{BB962C8B-B14F-4D97-AF65-F5344CB8AC3E}">
        <p14:creationId xmlns:p14="http://schemas.microsoft.com/office/powerpoint/2010/main" val="1721093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7B84D8-111C-43AA-B017-D5FFEA27DD2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2AB0CEC-40AD-4A3F-9344-3AEA6EE8A938}"/>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FBDA0E2-B44C-4889-8CF8-472E4F1E830C}"/>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A744B76-8403-4C29-9F2A-7023FBA3F0E0}"/>
              </a:ext>
            </a:extLst>
          </p:cNvPr>
          <p:cNvSpPr>
            <a:spLocks noGrp="1"/>
          </p:cNvSpPr>
          <p:nvPr>
            <p:ph type="dt" sz="half" idx="10"/>
          </p:nvPr>
        </p:nvSpPr>
        <p:spPr/>
        <p:txBody>
          <a:bodyPr/>
          <a:lstStyle/>
          <a:p>
            <a:fld id="{CFC70FDC-F694-4802-B14F-6D25D49BB319}" type="datetimeFigureOut">
              <a:rPr lang="fr-FR" smtClean="0"/>
              <a:t>02/05/2022</a:t>
            </a:fld>
            <a:endParaRPr lang="fr-FR" dirty="0"/>
          </a:p>
        </p:txBody>
      </p:sp>
      <p:sp>
        <p:nvSpPr>
          <p:cNvPr id="6" name="Espace réservé du pied de page 5">
            <a:extLst>
              <a:ext uri="{FF2B5EF4-FFF2-40B4-BE49-F238E27FC236}">
                <a16:creationId xmlns:a16="http://schemas.microsoft.com/office/drawing/2014/main" id="{848C73C5-75E6-43DF-AB80-5A3E73936B75}"/>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971DE796-F606-4226-AF01-48B13E2B9481}"/>
              </a:ext>
            </a:extLst>
          </p:cNvPr>
          <p:cNvSpPr>
            <a:spLocks noGrp="1"/>
          </p:cNvSpPr>
          <p:nvPr>
            <p:ph type="sldNum" sz="quarter" idx="12"/>
          </p:nvPr>
        </p:nvSpPr>
        <p:spPr/>
        <p:txBody>
          <a:bodyPr/>
          <a:lstStyle/>
          <a:p>
            <a:fld id="{3599C929-2BE6-42DF-808D-E96A6E8DB350}" type="slidenum">
              <a:rPr lang="fr-FR" smtClean="0"/>
              <a:t>‹N°›</a:t>
            </a:fld>
            <a:endParaRPr lang="fr-FR" dirty="0"/>
          </a:p>
        </p:txBody>
      </p:sp>
    </p:spTree>
    <p:extLst>
      <p:ext uri="{BB962C8B-B14F-4D97-AF65-F5344CB8AC3E}">
        <p14:creationId xmlns:p14="http://schemas.microsoft.com/office/powerpoint/2010/main" val="3756567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46C0FB-58F1-4D2E-836E-EA0711B1CD56}"/>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2C1C199-DA96-4BBF-90C7-35D7DA7BCA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3DAE4D97-A2AA-4957-9951-12E6B482134B}"/>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548487E-D1D2-48D0-A398-1A0848355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49BF0A78-2E10-4E14-A852-CCC74B790FCF}"/>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B448DFE-EC69-4494-A2AD-10CE912C4529}"/>
              </a:ext>
            </a:extLst>
          </p:cNvPr>
          <p:cNvSpPr>
            <a:spLocks noGrp="1"/>
          </p:cNvSpPr>
          <p:nvPr>
            <p:ph type="dt" sz="half" idx="10"/>
          </p:nvPr>
        </p:nvSpPr>
        <p:spPr/>
        <p:txBody>
          <a:bodyPr/>
          <a:lstStyle/>
          <a:p>
            <a:fld id="{CFC70FDC-F694-4802-B14F-6D25D49BB319}" type="datetimeFigureOut">
              <a:rPr lang="fr-FR" smtClean="0"/>
              <a:t>02/05/2022</a:t>
            </a:fld>
            <a:endParaRPr lang="fr-FR" dirty="0"/>
          </a:p>
        </p:txBody>
      </p:sp>
      <p:sp>
        <p:nvSpPr>
          <p:cNvPr id="8" name="Espace réservé du pied de page 7">
            <a:extLst>
              <a:ext uri="{FF2B5EF4-FFF2-40B4-BE49-F238E27FC236}">
                <a16:creationId xmlns:a16="http://schemas.microsoft.com/office/drawing/2014/main" id="{14DF00A6-8E4C-40A9-AE38-C8041E06E9AA}"/>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7723E56F-A710-43A5-BDFA-B39E35834E8C}"/>
              </a:ext>
            </a:extLst>
          </p:cNvPr>
          <p:cNvSpPr>
            <a:spLocks noGrp="1"/>
          </p:cNvSpPr>
          <p:nvPr>
            <p:ph type="sldNum" sz="quarter" idx="12"/>
          </p:nvPr>
        </p:nvSpPr>
        <p:spPr/>
        <p:txBody>
          <a:bodyPr/>
          <a:lstStyle/>
          <a:p>
            <a:fld id="{3599C929-2BE6-42DF-808D-E96A6E8DB350}" type="slidenum">
              <a:rPr lang="fr-FR" smtClean="0"/>
              <a:t>‹N°›</a:t>
            </a:fld>
            <a:endParaRPr lang="fr-FR" dirty="0"/>
          </a:p>
        </p:txBody>
      </p:sp>
    </p:spTree>
    <p:extLst>
      <p:ext uri="{BB962C8B-B14F-4D97-AF65-F5344CB8AC3E}">
        <p14:creationId xmlns:p14="http://schemas.microsoft.com/office/powerpoint/2010/main" val="2817319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8549D3-81D4-42A4-926D-08E1046F89EF}"/>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A2E2B31-3FDE-44C9-97FF-FB81ABCC241D}"/>
              </a:ext>
            </a:extLst>
          </p:cNvPr>
          <p:cNvSpPr>
            <a:spLocks noGrp="1"/>
          </p:cNvSpPr>
          <p:nvPr>
            <p:ph type="dt" sz="half" idx="10"/>
          </p:nvPr>
        </p:nvSpPr>
        <p:spPr/>
        <p:txBody>
          <a:bodyPr/>
          <a:lstStyle/>
          <a:p>
            <a:fld id="{CFC70FDC-F694-4802-B14F-6D25D49BB319}" type="datetimeFigureOut">
              <a:rPr lang="fr-FR" smtClean="0"/>
              <a:t>02/05/2022</a:t>
            </a:fld>
            <a:endParaRPr lang="fr-FR" dirty="0"/>
          </a:p>
        </p:txBody>
      </p:sp>
      <p:sp>
        <p:nvSpPr>
          <p:cNvPr id="4" name="Espace réservé du pied de page 3">
            <a:extLst>
              <a:ext uri="{FF2B5EF4-FFF2-40B4-BE49-F238E27FC236}">
                <a16:creationId xmlns:a16="http://schemas.microsoft.com/office/drawing/2014/main" id="{2ADA29FB-865D-4F40-AE02-457D62C72A21}"/>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E770604F-F97F-4CEE-84F3-EFF529AABBE2}"/>
              </a:ext>
            </a:extLst>
          </p:cNvPr>
          <p:cNvSpPr>
            <a:spLocks noGrp="1"/>
          </p:cNvSpPr>
          <p:nvPr>
            <p:ph type="sldNum" sz="quarter" idx="12"/>
          </p:nvPr>
        </p:nvSpPr>
        <p:spPr/>
        <p:txBody>
          <a:bodyPr/>
          <a:lstStyle/>
          <a:p>
            <a:fld id="{3599C929-2BE6-42DF-808D-E96A6E8DB350}" type="slidenum">
              <a:rPr lang="fr-FR" smtClean="0"/>
              <a:t>‹N°›</a:t>
            </a:fld>
            <a:endParaRPr lang="fr-FR" dirty="0"/>
          </a:p>
        </p:txBody>
      </p:sp>
    </p:spTree>
    <p:extLst>
      <p:ext uri="{BB962C8B-B14F-4D97-AF65-F5344CB8AC3E}">
        <p14:creationId xmlns:p14="http://schemas.microsoft.com/office/powerpoint/2010/main" val="3919245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1328413-FAF5-4B15-AF79-ADF7C26AA5FE}"/>
              </a:ext>
            </a:extLst>
          </p:cNvPr>
          <p:cNvSpPr>
            <a:spLocks noGrp="1"/>
          </p:cNvSpPr>
          <p:nvPr>
            <p:ph type="dt" sz="half" idx="10"/>
          </p:nvPr>
        </p:nvSpPr>
        <p:spPr/>
        <p:txBody>
          <a:bodyPr/>
          <a:lstStyle/>
          <a:p>
            <a:fld id="{CFC70FDC-F694-4802-B14F-6D25D49BB319}" type="datetimeFigureOut">
              <a:rPr lang="fr-FR" smtClean="0"/>
              <a:t>02/05/2022</a:t>
            </a:fld>
            <a:endParaRPr lang="fr-FR" dirty="0"/>
          </a:p>
        </p:txBody>
      </p:sp>
      <p:sp>
        <p:nvSpPr>
          <p:cNvPr id="3" name="Espace réservé du pied de page 2">
            <a:extLst>
              <a:ext uri="{FF2B5EF4-FFF2-40B4-BE49-F238E27FC236}">
                <a16:creationId xmlns:a16="http://schemas.microsoft.com/office/drawing/2014/main" id="{4F74928E-C8AC-4E01-A8BC-B91EC1470283}"/>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B12806DC-7F4A-4903-A8AF-CBFC7850BB1D}"/>
              </a:ext>
            </a:extLst>
          </p:cNvPr>
          <p:cNvSpPr>
            <a:spLocks noGrp="1"/>
          </p:cNvSpPr>
          <p:nvPr>
            <p:ph type="sldNum" sz="quarter" idx="12"/>
          </p:nvPr>
        </p:nvSpPr>
        <p:spPr/>
        <p:txBody>
          <a:bodyPr/>
          <a:lstStyle/>
          <a:p>
            <a:fld id="{3599C929-2BE6-42DF-808D-E96A6E8DB350}" type="slidenum">
              <a:rPr lang="fr-FR" smtClean="0"/>
              <a:t>‹N°›</a:t>
            </a:fld>
            <a:endParaRPr lang="fr-FR" dirty="0"/>
          </a:p>
        </p:txBody>
      </p:sp>
    </p:spTree>
    <p:extLst>
      <p:ext uri="{BB962C8B-B14F-4D97-AF65-F5344CB8AC3E}">
        <p14:creationId xmlns:p14="http://schemas.microsoft.com/office/powerpoint/2010/main" val="2932062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75848-2E8C-4394-A512-FE191E7575A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0F4381D-1472-45BC-9E74-A2D463DD3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E7D50F7-529B-46C0-AE5B-5F67E5CF2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E01020E4-913E-4492-8207-39ED3869AAA2}"/>
              </a:ext>
            </a:extLst>
          </p:cNvPr>
          <p:cNvSpPr>
            <a:spLocks noGrp="1"/>
          </p:cNvSpPr>
          <p:nvPr>
            <p:ph type="dt" sz="half" idx="10"/>
          </p:nvPr>
        </p:nvSpPr>
        <p:spPr/>
        <p:txBody>
          <a:bodyPr/>
          <a:lstStyle/>
          <a:p>
            <a:fld id="{CFC70FDC-F694-4802-B14F-6D25D49BB319}" type="datetimeFigureOut">
              <a:rPr lang="fr-FR" smtClean="0"/>
              <a:t>02/05/2022</a:t>
            </a:fld>
            <a:endParaRPr lang="fr-FR" dirty="0"/>
          </a:p>
        </p:txBody>
      </p:sp>
      <p:sp>
        <p:nvSpPr>
          <p:cNvPr id="6" name="Espace réservé du pied de page 5">
            <a:extLst>
              <a:ext uri="{FF2B5EF4-FFF2-40B4-BE49-F238E27FC236}">
                <a16:creationId xmlns:a16="http://schemas.microsoft.com/office/drawing/2014/main" id="{575F3843-EAC8-4CFA-8A37-3B0CF1C95208}"/>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908CCBA9-04F5-4ACD-B098-6CDE9A9E5813}"/>
              </a:ext>
            </a:extLst>
          </p:cNvPr>
          <p:cNvSpPr>
            <a:spLocks noGrp="1"/>
          </p:cNvSpPr>
          <p:nvPr>
            <p:ph type="sldNum" sz="quarter" idx="12"/>
          </p:nvPr>
        </p:nvSpPr>
        <p:spPr/>
        <p:txBody>
          <a:bodyPr/>
          <a:lstStyle/>
          <a:p>
            <a:fld id="{3599C929-2BE6-42DF-808D-E96A6E8DB350}" type="slidenum">
              <a:rPr lang="fr-FR" smtClean="0"/>
              <a:t>‹N°›</a:t>
            </a:fld>
            <a:endParaRPr lang="fr-FR" dirty="0"/>
          </a:p>
        </p:txBody>
      </p:sp>
    </p:spTree>
    <p:extLst>
      <p:ext uri="{BB962C8B-B14F-4D97-AF65-F5344CB8AC3E}">
        <p14:creationId xmlns:p14="http://schemas.microsoft.com/office/powerpoint/2010/main" val="217652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291EDA-2C35-488F-8979-B66FC9EFD04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E1C8168-0C58-4374-A3FD-30048A15FA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7B73F4B-02B9-4A62-9E6A-CD275CE201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E498E0E7-F590-49D2-A694-CBE4C55087A5}"/>
              </a:ext>
            </a:extLst>
          </p:cNvPr>
          <p:cNvSpPr>
            <a:spLocks noGrp="1"/>
          </p:cNvSpPr>
          <p:nvPr>
            <p:ph type="dt" sz="half" idx="10"/>
          </p:nvPr>
        </p:nvSpPr>
        <p:spPr/>
        <p:txBody>
          <a:bodyPr/>
          <a:lstStyle/>
          <a:p>
            <a:fld id="{CFC70FDC-F694-4802-B14F-6D25D49BB319}" type="datetimeFigureOut">
              <a:rPr lang="fr-FR" smtClean="0"/>
              <a:t>02/05/2022</a:t>
            </a:fld>
            <a:endParaRPr lang="fr-FR" dirty="0"/>
          </a:p>
        </p:txBody>
      </p:sp>
      <p:sp>
        <p:nvSpPr>
          <p:cNvPr id="6" name="Espace réservé du pied de page 5">
            <a:extLst>
              <a:ext uri="{FF2B5EF4-FFF2-40B4-BE49-F238E27FC236}">
                <a16:creationId xmlns:a16="http://schemas.microsoft.com/office/drawing/2014/main" id="{E6222A97-CAB0-4CE0-97C9-77BC1E4F063E}"/>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5B047C01-D765-4CD6-9CAC-94740AFA99F3}"/>
              </a:ext>
            </a:extLst>
          </p:cNvPr>
          <p:cNvSpPr>
            <a:spLocks noGrp="1"/>
          </p:cNvSpPr>
          <p:nvPr>
            <p:ph type="sldNum" sz="quarter" idx="12"/>
          </p:nvPr>
        </p:nvSpPr>
        <p:spPr/>
        <p:txBody>
          <a:bodyPr/>
          <a:lstStyle/>
          <a:p>
            <a:fld id="{3599C929-2BE6-42DF-808D-E96A6E8DB350}" type="slidenum">
              <a:rPr lang="fr-FR" smtClean="0"/>
              <a:t>‹N°›</a:t>
            </a:fld>
            <a:endParaRPr lang="fr-FR" dirty="0"/>
          </a:p>
        </p:txBody>
      </p:sp>
    </p:spTree>
    <p:extLst>
      <p:ext uri="{BB962C8B-B14F-4D97-AF65-F5344CB8AC3E}">
        <p14:creationId xmlns:p14="http://schemas.microsoft.com/office/powerpoint/2010/main" val="21410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71001A9-06A7-4C88-AC0C-6770278675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170D9FC-B88E-4542-8469-6D464DC9F8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9D0352A-32FF-4381-A633-5F787F195D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C70FDC-F694-4802-B14F-6D25D49BB319}" type="datetimeFigureOut">
              <a:rPr lang="fr-FR" smtClean="0"/>
              <a:t>02/05/2022</a:t>
            </a:fld>
            <a:endParaRPr lang="fr-FR" dirty="0"/>
          </a:p>
        </p:txBody>
      </p:sp>
      <p:sp>
        <p:nvSpPr>
          <p:cNvPr id="5" name="Espace réservé du pied de page 4">
            <a:extLst>
              <a:ext uri="{FF2B5EF4-FFF2-40B4-BE49-F238E27FC236}">
                <a16:creationId xmlns:a16="http://schemas.microsoft.com/office/drawing/2014/main" id="{628A5836-CD0D-4231-9A9D-BD5190654B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07261AB-8EB9-42B0-8B3F-3E7347F203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99C929-2BE6-42DF-808D-E96A6E8DB350}" type="slidenum">
              <a:rPr lang="fr-FR" smtClean="0"/>
              <a:t>‹N°›</a:t>
            </a:fld>
            <a:endParaRPr lang="fr-FR" dirty="0"/>
          </a:p>
        </p:txBody>
      </p:sp>
    </p:spTree>
    <p:extLst>
      <p:ext uri="{BB962C8B-B14F-4D97-AF65-F5344CB8AC3E}">
        <p14:creationId xmlns:p14="http://schemas.microsoft.com/office/powerpoint/2010/main" val="3500511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E473470-44DF-4F52-8D6F-A22B92512F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FCA02657-BCBA-4747-B6CA-CA592CAE31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650B064-670B-4ABA-9B5E-967C56AE10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B186A0-B983-45B1-AD68-8AC0B2CC56B5}" type="datetimeFigureOut">
              <a:rPr lang="fr-FR" smtClean="0"/>
              <a:t>02/05/2022</a:t>
            </a:fld>
            <a:endParaRPr lang="fr-FR"/>
          </a:p>
        </p:txBody>
      </p:sp>
      <p:sp>
        <p:nvSpPr>
          <p:cNvPr id="5" name="Espace réservé du pied de page 4">
            <a:extLst>
              <a:ext uri="{FF2B5EF4-FFF2-40B4-BE49-F238E27FC236}">
                <a16:creationId xmlns:a16="http://schemas.microsoft.com/office/drawing/2014/main" id="{CAD61FCA-C149-4C6C-BDDB-EBDEB33A5F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B6C4D35-23D3-43D4-A826-D22458C7A9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911863-8474-4739-8B3E-F15880531E28}" type="slidenum">
              <a:rPr lang="fr-FR" smtClean="0"/>
              <a:t>‹N°›</a:t>
            </a:fld>
            <a:endParaRPr lang="fr-FR"/>
          </a:p>
        </p:txBody>
      </p:sp>
    </p:spTree>
    <p:extLst>
      <p:ext uri="{BB962C8B-B14F-4D97-AF65-F5344CB8AC3E}">
        <p14:creationId xmlns:p14="http://schemas.microsoft.com/office/powerpoint/2010/main" val="339802762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3043604" y="5067132"/>
            <a:ext cx="6104792" cy="1185862"/>
          </a:xfrm>
        </p:spPr>
        <p:txBody>
          <a:bodyPr>
            <a:noAutofit/>
          </a:bodyPr>
          <a:lstStyle/>
          <a:p>
            <a:pPr algn="ctr"/>
            <a:r>
              <a:rPr lang="fr-FR" dirty="0"/>
              <a:t>GESTION DES CHANGEMENTS IT</a:t>
            </a:r>
            <a:endParaRPr lang="fr-FR" dirty="0">
              <a:solidFill>
                <a:srgbClr val="0070C0"/>
              </a:solidFill>
              <a:latin typeface="Arial" panose="020B0604020202020204" pitchFamily="34" charset="0"/>
              <a:cs typeface="Arial" panose="020B0604020202020204" pitchFamily="34" charset="0"/>
            </a:endParaRPr>
          </a:p>
        </p:txBody>
      </p:sp>
      <p:sp>
        <p:nvSpPr>
          <p:cNvPr id="3" name="Sous-titre 2">
            <a:extLst>
              <a:ext uri="{FF2B5EF4-FFF2-40B4-BE49-F238E27FC236}">
                <a16:creationId xmlns:a16="http://schemas.microsoft.com/office/drawing/2014/main" id="{D8DE63FF-9AA8-4E32-BA50-AB91A9075FC0}"/>
              </a:ext>
            </a:extLst>
          </p:cNvPr>
          <p:cNvSpPr txBox="1">
            <a:spLocks/>
          </p:cNvSpPr>
          <p:nvPr/>
        </p:nvSpPr>
        <p:spPr>
          <a:xfrm>
            <a:off x="3149600" y="5660063"/>
            <a:ext cx="7293103" cy="721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solidFill>
                  <a:schemeClr val="accent1">
                    <a:lumMod val="75000"/>
                  </a:schemeClr>
                </a:solidFill>
              </a:rPr>
              <a:t>REUNION DE TRAVAIL n°15 : 3 mai 2022</a:t>
            </a:r>
          </a:p>
        </p:txBody>
      </p:sp>
    </p:spTree>
    <p:extLst>
      <p:ext uri="{BB962C8B-B14F-4D97-AF65-F5344CB8AC3E}">
        <p14:creationId xmlns:p14="http://schemas.microsoft.com/office/powerpoint/2010/main" val="4291543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AC72D6E2-4E10-40FA-B615-0AABA6E22FA2}"/>
              </a:ext>
            </a:extLst>
          </p:cNvPr>
          <p:cNvSpPr>
            <a:spLocks noGrp="1"/>
          </p:cNvSpPr>
          <p:nvPr>
            <p:ph type="body" sz="quarter" idx="11"/>
          </p:nvPr>
        </p:nvSpPr>
        <p:spPr/>
        <p:txBody>
          <a:bodyPr/>
          <a:lstStyle/>
          <a:p>
            <a:r>
              <a:rPr lang="fr-FR" u="sng" dirty="0"/>
              <a:t>Mise en place d’une nouvelle visionneuse de documents sur ALFRESCO : ARENDER</a:t>
            </a:r>
          </a:p>
          <a:p>
            <a:endParaRPr lang="fr-FR" dirty="0"/>
          </a:p>
        </p:txBody>
      </p:sp>
      <p:sp>
        <p:nvSpPr>
          <p:cNvPr id="2" name="Rectangle 1">
            <a:extLst>
              <a:ext uri="{FF2B5EF4-FFF2-40B4-BE49-F238E27FC236}">
                <a16:creationId xmlns:a16="http://schemas.microsoft.com/office/drawing/2014/main" id="{429C6224-BAA3-4991-88CC-40A8D37EA3B5}"/>
              </a:ext>
            </a:extLst>
          </p:cNvPr>
          <p:cNvSpPr/>
          <p:nvPr/>
        </p:nvSpPr>
        <p:spPr>
          <a:xfrm>
            <a:off x="2006353" y="1690063"/>
            <a:ext cx="8700117" cy="2923877"/>
          </a:xfrm>
          <a:prstGeom prst="rect">
            <a:avLst/>
          </a:prstGeom>
        </p:spPr>
        <p:txBody>
          <a:bodyPr wrap="square">
            <a:spAutoFit/>
          </a:bodyPr>
          <a:lstStyle/>
          <a:p>
            <a:pPr marL="457200">
              <a:spcBef>
                <a:spcPts val="1600"/>
              </a:spcBef>
            </a:pPr>
            <a:r>
              <a:rPr lang="fr-FR" b="1" u="sng" dirty="0">
                <a:latin typeface="Roboto"/>
                <a:ea typeface="Roboto"/>
                <a:cs typeface="Roboto"/>
                <a:sym typeface="Roboto"/>
              </a:rPr>
              <a:t>Le besoin des agents Eau 17 </a:t>
            </a:r>
            <a:r>
              <a:rPr lang="fr-FR" dirty="0">
                <a:latin typeface="Roboto"/>
                <a:ea typeface="Roboto"/>
                <a:cs typeface="Roboto"/>
                <a:sym typeface="Roboto"/>
              </a:rPr>
              <a:t>: </a:t>
            </a:r>
          </a:p>
          <a:p>
            <a:pPr marL="800100" indent="-342900">
              <a:spcBef>
                <a:spcPts val="1600"/>
              </a:spcBef>
              <a:buFont typeface="+mj-lt"/>
              <a:buAutoNum type="arabicPeriod"/>
            </a:pPr>
            <a:r>
              <a:rPr lang="fr-FR" dirty="0">
                <a:latin typeface="Arial" panose="020B0604020202020204" pitchFamily="34" charset="0"/>
                <a:ea typeface="Roboto"/>
                <a:cs typeface="Arial" panose="020B0604020202020204" pitchFamily="34" charset="0"/>
                <a:sym typeface="Roboto"/>
              </a:rPr>
              <a:t>Faire des annotations plus fiables et plus complètes sur un document .</a:t>
            </a:r>
            <a:r>
              <a:rPr lang="fr-FR" dirty="0" err="1">
                <a:latin typeface="Arial" panose="020B0604020202020204" pitchFamily="34" charset="0"/>
                <a:ea typeface="Roboto"/>
                <a:cs typeface="Arial" panose="020B0604020202020204" pitchFamily="34" charset="0"/>
                <a:sym typeface="Roboto"/>
              </a:rPr>
              <a:t>pdf</a:t>
            </a:r>
            <a:r>
              <a:rPr lang="fr-FR" dirty="0">
                <a:latin typeface="Arial" panose="020B0604020202020204" pitchFamily="34" charset="0"/>
                <a:ea typeface="Roboto"/>
                <a:cs typeface="Arial" panose="020B0604020202020204" pitchFamily="34" charset="0"/>
                <a:sym typeface="Roboto"/>
              </a:rPr>
              <a:t> pour que les retours/les corrections soient directement sur le document et en GED;</a:t>
            </a:r>
          </a:p>
          <a:p>
            <a:pPr marL="800100" indent="-342900">
              <a:spcBef>
                <a:spcPts val="1600"/>
              </a:spcBef>
              <a:buFont typeface="+mj-lt"/>
              <a:buAutoNum type="arabicPeriod"/>
            </a:pPr>
            <a:r>
              <a:rPr lang="fr-FR" dirty="0">
                <a:latin typeface="Arial" panose="020B0604020202020204" pitchFamily="34" charset="0"/>
                <a:ea typeface="Roboto"/>
                <a:cs typeface="Arial" panose="020B0604020202020204" pitchFamily="34" charset="0"/>
              </a:rPr>
              <a:t>Avoir une meilleure visualisation des documents de la Suite Office en GED, sans télécharger les documents;</a:t>
            </a:r>
          </a:p>
          <a:p>
            <a:pPr marL="800100" indent="-342900">
              <a:spcBef>
                <a:spcPts val="1600"/>
              </a:spcBef>
              <a:buFont typeface="+mj-lt"/>
              <a:buAutoNum type="arabicPeriod"/>
            </a:pPr>
            <a:r>
              <a:rPr lang="fr-FR" dirty="0">
                <a:latin typeface="Arial" panose="020B0604020202020204" pitchFamily="34" charset="0"/>
                <a:ea typeface="Roboto"/>
                <a:cs typeface="Arial" panose="020B0604020202020204" pitchFamily="34" charset="0"/>
              </a:rPr>
              <a:t>Pouvoir comparer 2 documents en GED (possibilité de 2 versions d’un même document).</a:t>
            </a:r>
          </a:p>
        </p:txBody>
      </p:sp>
    </p:spTree>
    <p:extLst>
      <p:ext uri="{BB962C8B-B14F-4D97-AF65-F5344CB8AC3E}">
        <p14:creationId xmlns:p14="http://schemas.microsoft.com/office/powerpoint/2010/main" val="353202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8C78E55-C834-4126-BC93-3577905D1599}"/>
              </a:ext>
            </a:extLst>
          </p:cNvPr>
          <p:cNvSpPr>
            <a:spLocks noGrp="1"/>
          </p:cNvSpPr>
          <p:nvPr>
            <p:ph type="title"/>
          </p:nvPr>
        </p:nvSpPr>
        <p:spPr>
          <a:xfrm>
            <a:off x="838200" y="365125"/>
            <a:ext cx="10515600" cy="549275"/>
          </a:xfrm>
        </p:spPr>
        <p:txBody>
          <a:bodyPr>
            <a:normAutofit fontScale="90000"/>
          </a:bodyPr>
          <a:lstStyle/>
          <a:p>
            <a:r>
              <a:rPr lang="fr-FR" dirty="0"/>
              <a:t>Etat d ’avancement du changement :</a:t>
            </a:r>
          </a:p>
        </p:txBody>
      </p:sp>
      <p:graphicFrame>
        <p:nvGraphicFramePr>
          <p:cNvPr id="3" name="Tableau 2">
            <a:extLst>
              <a:ext uri="{FF2B5EF4-FFF2-40B4-BE49-F238E27FC236}">
                <a16:creationId xmlns:a16="http://schemas.microsoft.com/office/drawing/2014/main" id="{1AEAF69C-3487-4D23-8E8E-A68803333A9B}"/>
              </a:ext>
            </a:extLst>
          </p:cNvPr>
          <p:cNvGraphicFramePr>
            <a:graphicFrameLocks noGrp="1"/>
          </p:cNvGraphicFramePr>
          <p:nvPr>
            <p:extLst>
              <p:ext uri="{D42A27DB-BD31-4B8C-83A1-F6EECF244321}">
                <p14:modId xmlns:p14="http://schemas.microsoft.com/office/powerpoint/2010/main" val="3759677761"/>
              </p:ext>
            </p:extLst>
          </p:nvPr>
        </p:nvGraphicFramePr>
        <p:xfrm>
          <a:off x="656948" y="1260944"/>
          <a:ext cx="11221374" cy="2429313"/>
        </p:xfrm>
        <a:graphic>
          <a:graphicData uri="http://schemas.openxmlformats.org/drawingml/2006/table">
            <a:tbl>
              <a:tblPr>
                <a:tableStyleId>{5C22544A-7EE6-4342-B048-85BDC9FD1C3A}</a:tableStyleId>
              </a:tblPr>
              <a:tblGrid>
                <a:gridCol w="4634143">
                  <a:extLst>
                    <a:ext uri="{9D8B030D-6E8A-4147-A177-3AD203B41FA5}">
                      <a16:colId xmlns:a16="http://schemas.microsoft.com/office/drawing/2014/main" val="848509862"/>
                    </a:ext>
                  </a:extLst>
                </a:gridCol>
                <a:gridCol w="3027286">
                  <a:extLst>
                    <a:ext uri="{9D8B030D-6E8A-4147-A177-3AD203B41FA5}">
                      <a16:colId xmlns:a16="http://schemas.microsoft.com/office/drawing/2014/main" val="814268347"/>
                    </a:ext>
                  </a:extLst>
                </a:gridCol>
                <a:gridCol w="2201662">
                  <a:extLst>
                    <a:ext uri="{9D8B030D-6E8A-4147-A177-3AD203B41FA5}">
                      <a16:colId xmlns:a16="http://schemas.microsoft.com/office/drawing/2014/main" val="1811190131"/>
                    </a:ext>
                  </a:extLst>
                </a:gridCol>
                <a:gridCol w="1358283">
                  <a:extLst>
                    <a:ext uri="{9D8B030D-6E8A-4147-A177-3AD203B41FA5}">
                      <a16:colId xmlns:a16="http://schemas.microsoft.com/office/drawing/2014/main" val="3708689991"/>
                    </a:ext>
                  </a:extLst>
                </a:gridCol>
              </a:tblGrid>
              <a:tr h="395627">
                <a:tc>
                  <a:txBody>
                    <a:bodyPr/>
                    <a:lstStyle/>
                    <a:p>
                      <a:pPr algn="l" fontAlgn="t"/>
                      <a:r>
                        <a:rPr lang="fr-FR" sz="1600" b="1" u="sng"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ACTIONS</a:t>
                      </a:r>
                      <a:endParaRPr lang="fr-FR" sz="1600" b="1" i="0" u="sng"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tc>
                <a:tc>
                  <a:txBody>
                    <a:bodyPr/>
                    <a:lstStyle/>
                    <a:p>
                      <a:pPr algn="ctr" fontAlgn="t"/>
                      <a:r>
                        <a:rPr lang="fr-FR" sz="1600" b="1" u="sng"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DATE ESTIMATIVE </a:t>
                      </a:r>
                      <a:endParaRPr lang="fr-FR" sz="1600" b="1" i="0" u="sng"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tc>
                <a:tc>
                  <a:txBody>
                    <a:bodyPr/>
                    <a:lstStyle/>
                    <a:p>
                      <a:pPr algn="ctr" fontAlgn="t"/>
                      <a:r>
                        <a:rPr lang="fr-FR" sz="1600" b="1" u="sng"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DATE REELLE</a:t>
                      </a:r>
                      <a:endParaRPr lang="fr-FR" sz="1600" b="1" i="0" u="sng"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tc>
                <a:tc>
                  <a:txBody>
                    <a:bodyPr/>
                    <a:lstStyle/>
                    <a:p>
                      <a:pPr algn="ctr" fontAlgn="t"/>
                      <a:r>
                        <a:rPr lang="fr-FR" sz="1600" b="1" u="sng"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STATUT</a:t>
                      </a:r>
                      <a:endParaRPr lang="fr-FR" sz="1600" b="1" i="0" u="sng"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tc>
                <a:extLst>
                  <a:ext uri="{0D108BD9-81ED-4DB2-BD59-A6C34878D82A}">
                    <a16:rowId xmlns:a16="http://schemas.microsoft.com/office/drawing/2014/main" val="2688277096"/>
                  </a:ext>
                </a:extLst>
              </a:tr>
              <a:tr h="395627">
                <a:tc>
                  <a:txBody>
                    <a:bodyPr/>
                    <a:lstStyle/>
                    <a:p>
                      <a:pPr algn="l" fontAlgn="t"/>
                      <a:r>
                        <a:rPr lang="fr-FR" sz="1600" b="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Installation de la visionneuse en Pre-Prod</a:t>
                      </a:r>
                      <a:endParaRPr lang="fr-FR" sz="1600" b="0" i="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tc>
                <a:tc>
                  <a:txBody>
                    <a:bodyPr/>
                    <a:lstStyle/>
                    <a:p>
                      <a:pPr algn="ctr" fontAlgn="ctr"/>
                      <a:r>
                        <a:rPr lang="fr-FR" sz="1600" b="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10/03/2022</a:t>
                      </a:r>
                      <a:endParaRPr lang="fr-FR" sz="1600" b="0" i="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fr-FR" sz="1600" b="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endParaRPr lang="fr-FR" sz="1600" b="0" i="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t"/>
                      <a:r>
                        <a:rPr lang="fr-FR" sz="1600" b="0" u="none" strike="noStrike" cap="none" spc="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Fait</a:t>
                      </a:r>
                      <a:endParaRPr lang="fr-FR" sz="1600" b="0" i="0" u="none" strike="noStrike" cap="none" spc="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tc>
                <a:extLst>
                  <a:ext uri="{0D108BD9-81ED-4DB2-BD59-A6C34878D82A}">
                    <a16:rowId xmlns:a16="http://schemas.microsoft.com/office/drawing/2014/main" val="1161752907"/>
                  </a:ext>
                </a:extLst>
              </a:tr>
              <a:tr h="372624">
                <a:tc>
                  <a:txBody>
                    <a:bodyPr/>
                    <a:lstStyle/>
                    <a:p>
                      <a:pPr algn="l" fontAlgn="t"/>
                      <a:r>
                        <a:rPr lang="fr-FR" sz="1600" b="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Vérification au bon fonctionnement VABF</a:t>
                      </a:r>
                      <a:endParaRPr lang="fr-FR" sz="1600" b="0" i="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tc>
                <a:tc>
                  <a:txBody>
                    <a:bodyPr/>
                    <a:lstStyle/>
                    <a:p>
                      <a:pPr algn="ctr" fontAlgn="ctr"/>
                      <a:r>
                        <a:rPr lang="fr-FR" sz="1600" b="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DU 10/03/2022 AU 26/03/2022</a:t>
                      </a:r>
                      <a:endParaRPr lang="fr-FR" sz="1600" b="0" i="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fr-FR" sz="1600" b="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02/05/2022</a:t>
                      </a:r>
                      <a:endParaRPr lang="fr-FR" sz="1600" b="0" i="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t"/>
                      <a:r>
                        <a:rPr lang="fr-FR" sz="1600" b="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 faire</a:t>
                      </a:r>
                      <a:endParaRPr lang="fr-FR" sz="1600" b="0" i="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tc>
                <a:extLst>
                  <a:ext uri="{0D108BD9-81ED-4DB2-BD59-A6C34878D82A}">
                    <a16:rowId xmlns:a16="http://schemas.microsoft.com/office/drawing/2014/main" val="225068384"/>
                  </a:ext>
                </a:extLst>
              </a:tr>
              <a:tr h="395627">
                <a:tc>
                  <a:txBody>
                    <a:bodyPr/>
                    <a:lstStyle/>
                    <a:p>
                      <a:pPr algn="l" fontAlgn="t"/>
                      <a:r>
                        <a:rPr lang="fr-FR" sz="1600" b="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Communication (diffusion d'un guide utilisateur)</a:t>
                      </a:r>
                      <a:endParaRPr lang="fr-FR" sz="1600" b="0" i="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tc>
                <a:tc>
                  <a:txBody>
                    <a:bodyPr/>
                    <a:lstStyle/>
                    <a:p>
                      <a:pPr algn="ctr" fontAlgn="ctr"/>
                      <a:r>
                        <a:rPr lang="fr-FR" sz="1600" b="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04/04/2022</a:t>
                      </a:r>
                      <a:endParaRPr lang="fr-FR" sz="1600" b="0" i="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fr-FR" sz="1600" b="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02/05/2022</a:t>
                      </a:r>
                      <a:endParaRPr lang="fr-FR" sz="1600" b="0" i="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t"/>
                      <a:r>
                        <a:rPr lang="fr-FR" sz="1600" b="0" i="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Fait</a:t>
                      </a:r>
                    </a:p>
                  </a:txBody>
                  <a:tcPr marL="7620" marR="7620" marT="7620" marB="0"/>
                </a:tc>
                <a:extLst>
                  <a:ext uri="{0D108BD9-81ED-4DB2-BD59-A6C34878D82A}">
                    <a16:rowId xmlns:a16="http://schemas.microsoft.com/office/drawing/2014/main" val="60128904"/>
                  </a:ext>
                </a:extLst>
              </a:tr>
              <a:tr h="395627">
                <a:tc>
                  <a:txBody>
                    <a:bodyPr/>
                    <a:lstStyle/>
                    <a:p>
                      <a:pPr algn="l" fontAlgn="t"/>
                      <a:r>
                        <a:rPr lang="fr-FR" sz="1600" b="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Mise en production</a:t>
                      </a:r>
                      <a:endParaRPr lang="fr-FR" sz="1600" b="0" i="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tc>
                <a:tc>
                  <a:txBody>
                    <a:bodyPr/>
                    <a:lstStyle/>
                    <a:p>
                      <a:pPr algn="ctr" fontAlgn="ctr"/>
                      <a:r>
                        <a:rPr lang="fr-FR" sz="1600" b="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10/05/2022</a:t>
                      </a:r>
                      <a:endParaRPr lang="fr-FR" sz="1600" b="0" i="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nchor="ctr"/>
                </a:tc>
                <a:tc>
                  <a:txBody>
                    <a:bodyPr/>
                    <a:lstStyle/>
                    <a:p>
                      <a:pPr algn="l" fontAlgn="b"/>
                      <a:r>
                        <a:rPr lang="fr-FR" sz="1600" b="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endParaRPr lang="fr-FR" sz="1600" b="0" i="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fr-FR" sz="1600" b="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 faire</a:t>
                      </a:r>
                      <a:endParaRPr lang="fr-FR" sz="1600" b="0" i="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583164283"/>
                  </a:ext>
                </a:extLst>
              </a:tr>
              <a:tr h="474181">
                <a:tc>
                  <a:txBody>
                    <a:bodyPr/>
                    <a:lstStyle/>
                    <a:p>
                      <a:pPr algn="l" fontAlgn="t"/>
                      <a:r>
                        <a:rPr lang="fr-FR" sz="1600" b="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Formation testeurs / agents</a:t>
                      </a:r>
                      <a:endParaRPr lang="fr-FR" sz="1600" b="0" i="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tc>
                <a:tc>
                  <a:txBody>
                    <a:bodyPr/>
                    <a:lstStyle/>
                    <a:p>
                      <a:pPr algn="ctr" fontAlgn="ctr"/>
                      <a:r>
                        <a:rPr lang="fr-FR" sz="1600" b="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02 et 03/05/2022 // 01/06/2022</a:t>
                      </a:r>
                      <a:endParaRPr lang="fr-FR" sz="1600" b="0" i="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nchor="ctr"/>
                </a:tc>
                <a:tc>
                  <a:txBody>
                    <a:bodyPr/>
                    <a:lstStyle/>
                    <a:p>
                      <a:pPr algn="l" fontAlgn="b"/>
                      <a:r>
                        <a:rPr lang="fr-FR" sz="1600" b="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endParaRPr lang="fr-FR" sz="1600" b="0" i="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fr-FR" sz="1600" b="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 faire</a:t>
                      </a:r>
                      <a:endParaRPr lang="fr-FR" sz="1600" b="0" i="0" u="none" strike="noStrike"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905476700"/>
                  </a:ext>
                </a:extLst>
              </a:tr>
            </a:tbl>
          </a:graphicData>
        </a:graphic>
      </p:graphicFrame>
      <p:sp>
        <p:nvSpPr>
          <p:cNvPr id="4" name="Rectangle 3">
            <a:extLst>
              <a:ext uri="{FF2B5EF4-FFF2-40B4-BE49-F238E27FC236}">
                <a16:creationId xmlns:a16="http://schemas.microsoft.com/office/drawing/2014/main" id="{FF58E745-5A7C-44E4-A0F7-AF3719874843}"/>
              </a:ext>
            </a:extLst>
          </p:cNvPr>
          <p:cNvSpPr/>
          <p:nvPr/>
        </p:nvSpPr>
        <p:spPr>
          <a:xfrm>
            <a:off x="656947" y="4671848"/>
            <a:ext cx="10979881" cy="646331"/>
          </a:xfrm>
          <a:prstGeom prst="rect">
            <a:avLst/>
          </a:prstGeom>
        </p:spPr>
        <p:txBody>
          <a:bodyPr wrap="square">
            <a:spAutoFit/>
          </a:bodyPr>
          <a:lstStyle/>
          <a:p>
            <a:r>
              <a:rPr lang="fr-FR" b="1" u="sng" dirty="0"/>
              <a:t>Décision du Groupe de Travail sur le Changement </a:t>
            </a:r>
            <a:r>
              <a:rPr lang="fr-FR" b="1" dirty="0"/>
              <a:t>: </a:t>
            </a:r>
          </a:p>
          <a:p>
            <a:r>
              <a:rPr lang="fr-FR" b="1" dirty="0">
                <a:solidFill>
                  <a:srgbClr val="59B15B"/>
                </a:solidFill>
              </a:rPr>
              <a:t>Avis favorable émis le 08/03/2022 par les référents Eau17 lors du CAB #14.</a:t>
            </a:r>
          </a:p>
        </p:txBody>
      </p:sp>
    </p:spTree>
    <p:extLst>
      <p:ext uri="{BB962C8B-B14F-4D97-AF65-F5344CB8AC3E}">
        <p14:creationId xmlns:p14="http://schemas.microsoft.com/office/powerpoint/2010/main" val="1254813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19CA79AD-FA51-4C5C-ACF5-6BDA134E25D5}"/>
              </a:ext>
            </a:extLst>
          </p:cNvPr>
          <p:cNvSpPr>
            <a:spLocks noGrp="1"/>
          </p:cNvSpPr>
          <p:nvPr>
            <p:ph type="body" sz="quarter" idx="11"/>
          </p:nvPr>
        </p:nvSpPr>
        <p:spPr>
          <a:xfrm>
            <a:off x="1559326" y="1993732"/>
            <a:ext cx="9528896" cy="1081162"/>
          </a:xfrm>
        </p:spPr>
        <p:txBody>
          <a:bodyPr>
            <a:normAutofit lnSpcReduction="10000"/>
          </a:bodyPr>
          <a:lstStyle/>
          <a:p>
            <a:r>
              <a:rPr lang="fr-FR" sz="4000" dirty="0"/>
              <a:t>FOP : CONNECTEUR ALFRESCO I-PARAPHEUR</a:t>
            </a:r>
          </a:p>
        </p:txBody>
      </p:sp>
    </p:spTree>
    <p:extLst>
      <p:ext uri="{BB962C8B-B14F-4D97-AF65-F5344CB8AC3E}">
        <p14:creationId xmlns:p14="http://schemas.microsoft.com/office/powerpoint/2010/main" val="26257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854C7E2E-E23E-49BA-819D-7DDC7A54C786}"/>
              </a:ext>
            </a:extLst>
          </p:cNvPr>
          <p:cNvSpPr txBox="1"/>
          <p:nvPr/>
        </p:nvSpPr>
        <p:spPr>
          <a:xfrm>
            <a:off x="167425" y="283332"/>
            <a:ext cx="11784169"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lvl="0" algn="ctr">
              <a:defRPr/>
            </a:pPr>
            <a:r>
              <a:rPr kumimoji="0" lang="fr-FR" sz="1600" b="1" i="0" u="none" strike="noStrike" kern="1200" cap="none" spc="0" normalizeH="0" baseline="0" noProof="0" dirty="0">
                <a:ln>
                  <a:noFill/>
                </a:ln>
                <a:solidFill>
                  <a:prstClr val="white"/>
                </a:solidFill>
                <a:effectLst/>
                <a:uLnTx/>
                <a:uFillTx/>
                <a:latin typeface="Calibri" panose="020F0502020204030204"/>
                <a:ea typeface="+mn-ea"/>
                <a:cs typeface="+mn-cs"/>
              </a:rPr>
              <a:t>TITRE </a:t>
            </a:r>
            <a:r>
              <a:rPr lang="fr-FR" sz="1600" b="1" dirty="0">
                <a:solidFill>
                  <a:prstClr val="white"/>
                </a:solidFill>
              </a:rPr>
              <a:t>CHANGEMENT</a:t>
            </a:r>
            <a:endParaRPr kumimoji="0" lang="fr-FR"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ZoneTexte 8">
            <a:extLst>
              <a:ext uri="{FF2B5EF4-FFF2-40B4-BE49-F238E27FC236}">
                <a16:creationId xmlns:a16="http://schemas.microsoft.com/office/drawing/2014/main" id="{CAEF30D1-A4C4-4FC3-88D0-0DDEB0A0DBD3}"/>
              </a:ext>
            </a:extLst>
          </p:cNvPr>
          <p:cNvSpPr txBox="1"/>
          <p:nvPr/>
        </p:nvSpPr>
        <p:spPr>
          <a:xfrm>
            <a:off x="167425" y="1307340"/>
            <a:ext cx="11784169"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Calibri" panose="020F0502020204030204"/>
                <a:ea typeface="+mn-ea"/>
                <a:cs typeface="+mn-cs"/>
              </a:rPr>
              <a:t>OBJET DU CHANGEMENT</a:t>
            </a:r>
          </a:p>
        </p:txBody>
      </p:sp>
      <p:sp>
        <p:nvSpPr>
          <p:cNvPr id="13" name="ZoneTexte 12">
            <a:extLst>
              <a:ext uri="{FF2B5EF4-FFF2-40B4-BE49-F238E27FC236}">
                <a16:creationId xmlns:a16="http://schemas.microsoft.com/office/drawing/2014/main" id="{01F27E3D-8EAA-405A-8254-A0883116DF96}"/>
              </a:ext>
            </a:extLst>
          </p:cNvPr>
          <p:cNvSpPr txBox="1"/>
          <p:nvPr/>
        </p:nvSpPr>
        <p:spPr>
          <a:xfrm>
            <a:off x="167424" y="3429000"/>
            <a:ext cx="11784169"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Calibri" panose="020F0502020204030204"/>
                <a:ea typeface="+mn-ea"/>
                <a:cs typeface="+mn-cs"/>
              </a:rPr>
              <a:t>DESCRIPTIF DE L’EXISTANT</a:t>
            </a:r>
          </a:p>
        </p:txBody>
      </p:sp>
      <p:sp>
        <p:nvSpPr>
          <p:cNvPr id="15" name="ZoneTexte 14">
            <a:extLst>
              <a:ext uri="{FF2B5EF4-FFF2-40B4-BE49-F238E27FC236}">
                <a16:creationId xmlns:a16="http://schemas.microsoft.com/office/drawing/2014/main" id="{4CEF630D-A8E3-4D01-A504-3607B5FE2C30}"/>
              </a:ext>
            </a:extLst>
          </p:cNvPr>
          <p:cNvSpPr txBox="1"/>
          <p:nvPr/>
        </p:nvSpPr>
        <p:spPr>
          <a:xfrm>
            <a:off x="67171" y="4941235"/>
            <a:ext cx="11784169"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Calibri" panose="020F0502020204030204"/>
                <a:ea typeface="+mn-ea"/>
                <a:cs typeface="+mn-cs"/>
              </a:rPr>
              <a:t>SOLUTION CIBLE </a:t>
            </a:r>
          </a:p>
        </p:txBody>
      </p:sp>
      <p:sp>
        <p:nvSpPr>
          <p:cNvPr id="2" name="ZoneTexte 1">
            <a:extLst>
              <a:ext uri="{FF2B5EF4-FFF2-40B4-BE49-F238E27FC236}">
                <a16:creationId xmlns:a16="http://schemas.microsoft.com/office/drawing/2014/main" id="{1D1BECD2-9657-452F-9F1B-E4A255B58C06}"/>
              </a:ext>
            </a:extLst>
          </p:cNvPr>
          <p:cNvSpPr txBox="1"/>
          <p:nvPr/>
        </p:nvSpPr>
        <p:spPr>
          <a:xfrm>
            <a:off x="358588" y="842682"/>
            <a:ext cx="7109012" cy="369332"/>
          </a:xfrm>
          <a:prstGeom prst="rect">
            <a:avLst/>
          </a:prstGeom>
          <a:noFill/>
        </p:spPr>
        <p:txBody>
          <a:bodyPr wrap="square" rtlCol="0">
            <a:spAutoFit/>
          </a:bodyPr>
          <a:lstStyle/>
          <a:p>
            <a:r>
              <a:rPr lang="fr-FR" dirty="0"/>
              <a:t>Connecteur ALFRESCO I-PARAPHEUR</a:t>
            </a:r>
          </a:p>
        </p:txBody>
      </p:sp>
      <p:sp>
        <p:nvSpPr>
          <p:cNvPr id="12" name="ZoneTexte 11">
            <a:extLst>
              <a:ext uri="{FF2B5EF4-FFF2-40B4-BE49-F238E27FC236}">
                <a16:creationId xmlns:a16="http://schemas.microsoft.com/office/drawing/2014/main" id="{C4D4320F-6029-4A3B-84F3-FBF7E659FCA7}"/>
              </a:ext>
            </a:extLst>
          </p:cNvPr>
          <p:cNvSpPr txBox="1"/>
          <p:nvPr/>
        </p:nvSpPr>
        <p:spPr>
          <a:xfrm>
            <a:off x="67171" y="5827177"/>
            <a:ext cx="11784169"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dirty="0">
                <a:solidFill>
                  <a:prstClr val="white"/>
                </a:solidFill>
                <a:latin typeface="Calibri" panose="020F0502020204030204"/>
              </a:rPr>
              <a:t>OBJECTIFS</a:t>
            </a:r>
            <a:endParaRPr kumimoji="0" lang="fr-FR"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2C8674F4-214E-4D00-B529-BD1F7555F2F8}"/>
              </a:ext>
            </a:extLst>
          </p:cNvPr>
          <p:cNvSpPr txBox="1"/>
          <p:nvPr/>
        </p:nvSpPr>
        <p:spPr>
          <a:xfrm>
            <a:off x="461640" y="6268804"/>
            <a:ext cx="10209320" cy="369332"/>
          </a:xfrm>
          <a:prstGeom prst="rect">
            <a:avLst/>
          </a:prstGeom>
          <a:noFill/>
        </p:spPr>
        <p:txBody>
          <a:bodyPr wrap="square" rtlCol="0">
            <a:spAutoFit/>
          </a:bodyPr>
          <a:lstStyle/>
          <a:p>
            <a:r>
              <a:rPr lang="fr-FR"/>
              <a:t>Mettre en oeuvre un outillage de connexion entre Alfresco et I-Parapheur</a:t>
            </a:r>
            <a:endParaRPr lang="fr-FR" dirty="0"/>
          </a:p>
        </p:txBody>
      </p:sp>
    </p:spTree>
    <p:extLst>
      <p:ext uri="{BB962C8B-B14F-4D97-AF65-F5344CB8AC3E}">
        <p14:creationId xmlns:p14="http://schemas.microsoft.com/office/powerpoint/2010/main" val="761173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19CA79AD-FA51-4C5C-ACF5-6BDA134E25D5}"/>
              </a:ext>
            </a:extLst>
          </p:cNvPr>
          <p:cNvSpPr>
            <a:spLocks noGrp="1"/>
          </p:cNvSpPr>
          <p:nvPr>
            <p:ph type="body" sz="quarter" idx="11"/>
          </p:nvPr>
        </p:nvSpPr>
        <p:spPr>
          <a:xfrm>
            <a:off x="904902" y="389050"/>
            <a:ext cx="9528896" cy="501409"/>
          </a:xfrm>
        </p:spPr>
        <p:txBody>
          <a:bodyPr/>
          <a:lstStyle/>
          <a:p>
            <a:r>
              <a:rPr lang="fr-FR" dirty="0"/>
              <a:t>Reprise zonage</a:t>
            </a:r>
          </a:p>
        </p:txBody>
      </p:sp>
      <p:pic>
        <p:nvPicPr>
          <p:cNvPr id="4" name="Image 3" descr="Une image contenant texte, ciel, extérieur, signe&#10;&#10;Description générée automatiquement">
            <a:extLst>
              <a:ext uri="{FF2B5EF4-FFF2-40B4-BE49-F238E27FC236}">
                <a16:creationId xmlns:a16="http://schemas.microsoft.com/office/drawing/2014/main" id="{6DC76652-A625-4800-A6B1-27199AB18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133" y="1288718"/>
            <a:ext cx="9121733" cy="4280563"/>
          </a:xfrm>
          <a:prstGeom prst="rect">
            <a:avLst/>
          </a:prstGeom>
        </p:spPr>
      </p:pic>
    </p:spTree>
    <p:extLst>
      <p:ext uri="{BB962C8B-B14F-4D97-AF65-F5344CB8AC3E}">
        <p14:creationId xmlns:p14="http://schemas.microsoft.com/office/powerpoint/2010/main" val="3755020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854C7E2E-E23E-49BA-819D-7DDC7A54C786}"/>
              </a:ext>
            </a:extLst>
          </p:cNvPr>
          <p:cNvSpPr txBox="1"/>
          <p:nvPr/>
        </p:nvSpPr>
        <p:spPr>
          <a:xfrm>
            <a:off x="167425" y="283332"/>
            <a:ext cx="11784169"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Calibri" panose="020F0502020204030204"/>
                <a:ea typeface="+mn-ea"/>
                <a:cs typeface="+mn-cs"/>
              </a:rPr>
              <a:t>TITRE CHANGEMENT</a:t>
            </a:r>
          </a:p>
        </p:txBody>
      </p:sp>
      <p:sp>
        <p:nvSpPr>
          <p:cNvPr id="8" name="ZoneTexte 7">
            <a:extLst>
              <a:ext uri="{FF2B5EF4-FFF2-40B4-BE49-F238E27FC236}">
                <a16:creationId xmlns:a16="http://schemas.microsoft.com/office/drawing/2014/main" id="{2EE40B1D-8D8B-4419-B964-C29B0D735C9E}"/>
              </a:ext>
            </a:extLst>
          </p:cNvPr>
          <p:cNvSpPr txBox="1"/>
          <p:nvPr/>
        </p:nvSpPr>
        <p:spPr>
          <a:xfrm>
            <a:off x="167425" y="798487"/>
            <a:ext cx="1178416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solidFill>
                  <a:prstClr val="black"/>
                </a:solidFill>
                <a:latin typeface="Calibri" panose="020F0502020204030204"/>
              </a:rPr>
              <a:t>Projet de reprise de la base zonage</a:t>
            </a: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ZoneTexte 8">
            <a:extLst>
              <a:ext uri="{FF2B5EF4-FFF2-40B4-BE49-F238E27FC236}">
                <a16:creationId xmlns:a16="http://schemas.microsoft.com/office/drawing/2014/main" id="{CAEF30D1-A4C4-4FC3-88D0-0DDEB0A0DBD3}"/>
              </a:ext>
            </a:extLst>
          </p:cNvPr>
          <p:cNvSpPr txBox="1"/>
          <p:nvPr/>
        </p:nvSpPr>
        <p:spPr>
          <a:xfrm>
            <a:off x="167425" y="1307340"/>
            <a:ext cx="11784169"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Calibri" panose="020F0502020204030204"/>
                <a:ea typeface="+mn-ea"/>
                <a:cs typeface="+mn-cs"/>
              </a:rPr>
              <a:t>OBJET DU CHANGEMENT</a:t>
            </a:r>
          </a:p>
        </p:txBody>
      </p:sp>
      <p:sp>
        <p:nvSpPr>
          <p:cNvPr id="12" name="Rectangle 11">
            <a:extLst>
              <a:ext uri="{FF2B5EF4-FFF2-40B4-BE49-F238E27FC236}">
                <a16:creationId xmlns:a16="http://schemas.microsoft.com/office/drawing/2014/main" id="{C33AD1CD-1D01-4AAC-B12C-864EC198BB7E}"/>
              </a:ext>
            </a:extLst>
          </p:cNvPr>
          <p:cNvSpPr/>
          <p:nvPr/>
        </p:nvSpPr>
        <p:spPr>
          <a:xfrm>
            <a:off x="167424" y="1755972"/>
            <a:ext cx="10534919" cy="338554"/>
          </a:xfrm>
          <a:prstGeom prst="rect">
            <a:avLst/>
          </a:prstGeom>
        </p:spPr>
        <p:txBody>
          <a:bodyPr wrap="square">
            <a:spAutoFit/>
          </a:bodyPr>
          <a:lstStyle/>
          <a:p>
            <a:r>
              <a:rPr lang="fr-FR" sz="1600" dirty="0"/>
              <a:t>Une migration de la base Access vers un environnement web pour </a:t>
            </a:r>
            <a:r>
              <a:rPr lang="fr-FR" sz="1600"/>
              <a:t>pallier la </a:t>
            </a:r>
            <a:r>
              <a:rPr lang="fr-FR" sz="1600" dirty="0"/>
              <a:t>dette technologique</a:t>
            </a: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ZoneTexte 12">
            <a:extLst>
              <a:ext uri="{FF2B5EF4-FFF2-40B4-BE49-F238E27FC236}">
                <a16:creationId xmlns:a16="http://schemas.microsoft.com/office/drawing/2014/main" id="{01F27E3D-8EAA-405A-8254-A0883116DF96}"/>
              </a:ext>
            </a:extLst>
          </p:cNvPr>
          <p:cNvSpPr txBox="1"/>
          <p:nvPr/>
        </p:nvSpPr>
        <p:spPr>
          <a:xfrm>
            <a:off x="167424" y="2352245"/>
            <a:ext cx="11784169"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Calibri" panose="020F0502020204030204"/>
                <a:ea typeface="+mn-ea"/>
                <a:cs typeface="+mn-cs"/>
              </a:rPr>
              <a:t>DESCRIPTIF DE L’EXISTANT</a:t>
            </a:r>
          </a:p>
        </p:txBody>
      </p:sp>
      <p:sp>
        <p:nvSpPr>
          <p:cNvPr id="14" name="ZoneTexte 13">
            <a:extLst>
              <a:ext uri="{FF2B5EF4-FFF2-40B4-BE49-F238E27FC236}">
                <a16:creationId xmlns:a16="http://schemas.microsoft.com/office/drawing/2014/main" id="{9E746203-A719-4C81-BF67-FCC20A34808F}"/>
              </a:ext>
            </a:extLst>
          </p:cNvPr>
          <p:cNvSpPr txBox="1"/>
          <p:nvPr/>
        </p:nvSpPr>
        <p:spPr>
          <a:xfrm>
            <a:off x="167423" y="2725770"/>
            <a:ext cx="1178416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rPr>
              <a:t>La base Access limite les évolutions possibles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4CEF630D-A8E3-4D01-A504-3607B5FE2C30}"/>
              </a:ext>
            </a:extLst>
          </p:cNvPr>
          <p:cNvSpPr txBox="1"/>
          <p:nvPr/>
        </p:nvSpPr>
        <p:spPr>
          <a:xfrm>
            <a:off x="167424" y="3345517"/>
            <a:ext cx="11784169"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Calibri" panose="020F0502020204030204"/>
                <a:ea typeface="+mn-ea"/>
                <a:cs typeface="+mn-cs"/>
              </a:rPr>
              <a:t>SOLUTION CIBLE </a:t>
            </a:r>
          </a:p>
        </p:txBody>
      </p:sp>
      <p:sp>
        <p:nvSpPr>
          <p:cNvPr id="16" name="ZoneTexte 15">
            <a:extLst>
              <a:ext uri="{FF2B5EF4-FFF2-40B4-BE49-F238E27FC236}">
                <a16:creationId xmlns:a16="http://schemas.microsoft.com/office/drawing/2014/main" id="{C294E7DB-A9E7-4737-8C4A-DD0CB1D91471}"/>
              </a:ext>
            </a:extLst>
          </p:cNvPr>
          <p:cNvSpPr txBox="1"/>
          <p:nvPr/>
        </p:nvSpPr>
        <p:spPr>
          <a:xfrm>
            <a:off x="167424" y="3854370"/>
            <a:ext cx="11784169" cy="1077218"/>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fr-FR" sz="1600" dirty="0">
                <a:solidFill>
                  <a:prstClr val="black"/>
                </a:solidFill>
                <a:latin typeface="Calibri" panose="020F0502020204030204"/>
              </a:rPr>
              <a:t>En faire une application moderne qui répond aux besoins des métiers.</a:t>
            </a:r>
          </a:p>
          <a:p>
            <a:pPr marR="0" lvl="0" algn="l" defTabSz="914400" rtl="0" eaLnBrk="1" fontAlgn="auto" latinLnBrk="0" hangingPunct="1">
              <a:lnSpc>
                <a:spcPct val="100000"/>
              </a:lnSpc>
              <a:spcBef>
                <a:spcPts val="0"/>
              </a:spcBef>
              <a:spcAft>
                <a:spcPts val="0"/>
              </a:spcAft>
              <a:buClrTx/>
              <a:buSzTx/>
              <a:tabLst/>
              <a:defRPr/>
            </a:pPr>
            <a:endParaRPr lang="fr-FR" sz="1600" dirty="0">
              <a:solidFill>
                <a:prstClr val="black"/>
              </a:solidFill>
              <a:latin typeface="Calibri" panose="020F0502020204030204"/>
            </a:endParaRPr>
          </a:p>
          <a:p>
            <a:pPr marR="0" lvl="0" algn="l" defTabSz="914400" rtl="0" eaLnBrk="1" fontAlgn="auto" latinLnBrk="0" hangingPunct="1">
              <a:lnSpc>
                <a:spcPct val="100000"/>
              </a:lnSpc>
              <a:spcBef>
                <a:spcPts val="0"/>
              </a:spcBef>
              <a:spcAft>
                <a:spcPts val="0"/>
              </a:spcAft>
              <a:buClrTx/>
              <a:buSzTx/>
              <a:tabLst/>
              <a:defRPr/>
            </a:pPr>
            <a:r>
              <a:rPr lang="fr-FR" sz="1600" dirty="0">
                <a:solidFill>
                  <a:prstClr val="black"/>
                </a:solidFill>
                <a:latin typeface="Calibri" panose="020F0502020204030204"/>
              </a:rPr>
              <a:t>Travailler en intégrant le métier dans le projet afin de s’assurer d’être en adéquation avec sa demande.</a:t>
            </a:r>
          </a:p>
          <a:p>
            <a:pPr marR="0" lvl="0" algn="l" defTabSz="914400" rtl="0" eaLnBrk="1" fontAlgn="auto" latinLnBrk="0" hangingPunct="1">
              <a:lnSpc>
                <a:spcPct val="100000"/>
              </a:lnSpc>
              <a:spcBef>
                <a:spcPts val="0"/>
              </a:spcBef>
              <a:spcAft>
                <a:spcPts val="0"/>
              </a:spcAft>
              <a:buClrTx/>
              <a:buSzTx/>
              <a:tabLst/>
              <a:defRPr/>
            </a:pPr>
            <a:endParaRPr lang="fr-FR" sz="1600" dirty="0">
              <a:solidFill>
                <a:prstClr val="black"/>
              </a:solidFill>
              <a:latin typeface="Calibri" panose="020F0502020204030204"/>
            </a:endParaRPr>
          </a:p>
        </p:txBody>
      </p:sp>
    </p:spTree>
    <p:extLst>
      <p:ext uri="{BB962C8B-B14F-4D97-AF65-F5344CB8AC3E}">
        <p14:creationId xmlns:p14="http://schemas.microsoft.com/office/powerpoint/2010/main" val="2148837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87C9411-3B93-46CF-BE33-8837E90626F4}"/>
              </a:ext>
            </a:extLst>
          </p:cNvPr>
          <p:cNvSpPr>
            <a:spLocks noGrp="1"/>
          </p:cNvSpPr>
          <p:nvPr>
            <p:ph type="sldNum" sz="quarter" idx="15"/>
          </p:nvPr>
        </p:nvSpPr>
        <p:spPr>
          <a:xfrm>
            <a:off x="3098837" y="6490452"/>
            <a:ext cx="5994325" cy="365125"/>
          </a:xfrm>
        </p:spPr>
        <p:txBody>
          <a:bodyPr/>
          <a:lstStyle/>
          <a:p>
            <a:fld id="{ACEEE42F-B68C-4F48-9A3F-4EB083D26819}" type="slidenum">
              <a:rPr lang="fr-FR" smtClean="0"/>
              <a:pPr/>
              <a:t>16</a:t>
            </a:fld>
            <a:endParaRPr lang="fr-FR" dirty="0"/>
          </a:p>
        </p:txBody>
      </p:sp>
      <p:sp>
        <p:nvSpPr>
          <p:cNvPr id="35" name="ZoneTexte 34">
            <a:extLst>
              <a:ext uri="{FF2B5EF4-FFF2-40B4-BE49-F238E27FC236}">
                <a16:creationId xmlns:a16="http://schemas.microsoft.com/office/drawing/2014/main" id="{2EA921C0-3BD4-4495-BD67-765688DD6B8D}"/>
              </a:ext>
            </a:extLst>
          </p:cNvPr>
          <p:cNvSpPr txBox="1"/>
          <p:nvPr/>
        </p:nvSpPr>
        <p:spPr>
          <a:xfrm>
            <a:off x="167425" y="283332"/>
            <a:ext cx="11784169"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ETAT D’AVANCEMENT DU CHANGEMENT</a:t>
            </a:r>
          </a:p>
        </p:txBody>
      </p:sp>
      <p:graphicFrame>
        <p:nvGraphicFramePr>
          <p:cNvPr id="4" name="Tableau 6">
            <a:extLst>
              <a:ext uri="{FF2B5EF4-FFF2-40B4-BE49-F238E27FC236}">
                <a16:creationId xmlns:a16="http://schemas.microsoft.com/office/drawing/2014/main" id="{DE50C4D9-FDDF-4111-81AD-C7EDFD37F5FB}"/>
              </a:ext>
            </a:extLst>
          </p:cNvPr>
          <p:cNvGraphicFramePr>
            <a:graphicFrameLocks noGrp="1"/>
          </p:cNvGraphicFramePr>
          <p:nvPr/>
        </p:nvGraphicFramePr>
        <p:xfrm>
          <a:off x="554042" y="947589"/>
          <a:ext cx="11010933" cy="3479800"/>
        </p:xfrm>
        <a:graphic>
          <a:graphicData uri="http://schemas.openxmlformats.org/drawingml/2006/table">
            <a:tbl>
              <a:tblPr firstRow="1" bandRow="1">
                <a:tableStyleId>{5C22544A-7EE6-4342-B048-85BDC9FD1C3A}</a:tableStyleId>
              </a:tblPr>
              <a:tblGrid>
                <a:gridCol w="5513467">
                  <a:extLst>
                    <a:ext uri="{9D8B030D-6E8A-4147-A177-3AD203B41FA5}">
                      <a16:colId xmlns:a16="http://schemas.microsoft.com/office/drawing/2014/main" val="234892966"/>
                    </a:ext>
                  </a:extLst>
                </a:gridCol>
                <a:gridCol w="2748733">
                  <a:extLst>
                    <a:ext uri="{9D8B030D-6E8A-4147-A177-3AD203B41FA5}">
                      <a16:colId xmlns:a16="http://schemas.microsoft.com/office/drawing/2014/main" val="2306942801"/>
                    </a:ext>
                  </a:extLst>
                </a:gridCol>
                <a:gridCol w="2748733">
                  <a:extLst>
                    <a:ext uri="{9D8B030D-6E8A-4147-A177-3AD203B41FA5}">
                      <a16:colId xmlns:a16="http://schemas.microsoft.com/office/drawing/2014/main" val="2745252092"/>
                    </a:ext>
                  </a:extLst>
                </a:gridCol>
              </a:tblGrid>
              <a:tr h="370840">
                <a:tc>
                  <a:txBody>
                    <a:bodyPr/>
                    <a:lstStyle/>
                    <a:p>
                      <a:r>
                        <a:rPr lang="fr-FR" dirty="0"/>
                        <a:t>ACTION</a:t>
                      </a:r>
                    </a:p>
                  </a:txBody>
                  <a:tcPr/>
                </a:tc>
                <a:tc>
                  <a:txBody>
                    <a:bodyPr/>
                    <a:lstStyle/>
                    <a:p>
                      <a:r>
                        <a:rPr lang="fr-FR" dirty="0"/>
                        <a:t>DATE ESTIMATIVE</a:t>
                      </a:r>
                    </a:p>
                  </a:txBody>
                  <a:tcPr/>
                </a:tc>
                <a:tc>
                  <a:txBody>
                    <a:bodyPr/>
                    <a:lstStyle/>
                    <a:p>
                      <a:r>
                        <a:rPr lang="fr-FR" dirty="0"/>
                        <a:t>STATUT</a:t>
                      </a:r>
                    </a:p>
                  </a:txBody>
                  <a:tcPr/>
                </a:tc>
                <a:extLst>
                  <a:ext uri="{0D108BD9-81ED-4DB2-BD59-A6C34878D82A}">
                    <a16:rowId xmlns:a16="http://schemas.microsoft.com/office/drawing/2014/main" val="5580336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345192"/>
                          </a:solidFill>
                        </a:rPr>
                        <a:t>Migration de la base de donnée </a:t>
                      </a:r>
                    </a:p>
                    <a:p>
                      <a:endParaRPr lang="fr-FR" dirty="0"/>
                    </a:p>
                  </a:txBody>
                  <a:tcPr/>
                </a:tc>
                <a:tc>
                  <a:txBody>
                    <a:bodyPr/>
                    <a:lstStyle/>
                    <a:p>
                      <a:r>
                        <a:rPr lang="fr-FR" dirty="0"/>
                        <a:t>Terminé</a:t>
                      </a:r>
                    </a:p>
                  </a:txBody>
                  <a:tcPr/>
                </a:tc>
                <a:tc>
                  <a:txBody>
                    <a:bodyPr/>
                    <a:lstStyle/>
                    <a:p>
                      <a:r>
                        <a:rPr lang="fr-FR" dirty="0"/>
                        <a:t>FAIT</a:t>
                      </a:r>
                    </a:p>
                  </a:txBody>
                  <a:tcPr/>
                </a:tc>
                <a:extLst>
                  <a:ext uri="{0D108BD9-81ED-4DB2-BD59-A6C34878D82A}">
                    <a16:rowId xmlns:a16="http://schemas.microsoft.com/office/drawing/2014/main" val="21765651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345192"/>
                          </a:solidFill>
                        </a:rPr>
                        <a:t>Livraison de l’application en Préprod ainsi que son guide d’utilisation et le cahier des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txBody>
                  <a:tcPr/>
                </a:tc>
                <a:tc>
                  <a:txBody>
                    <a:bodyPr/>
                    <a:lstStyle/>
                    <a:p>
                      <a:r>
                        <a:rPr lang="fr-FR" dirty="0"/>
                        <a:t>Du 25/04 au 29/04</a:t>
                      </a:r>
                    </a:p>
                  </a:txBody>
                  <a:tcPr/>
                </a:tc>
                <a:tc>
                  <a:txBody>
                    <a:bodyPr/>
                    <a:lstStyle/>
                    <a:p>
                      <a:r>
                        <a:rPr lang="fr-FR" dirty="0"/>
                        <a:t>FAIT</a:t>
                      </a:r>
                    </a:p>
                  </a:txBody>
                  <a:tcPr/>
                </a:tc>
                <a:extLst>
                  <a:ext uri="{0D108BD9-81ED-4DB2-BD59-A6C34878D82A}">
                    <a16:rowId xmlns:a16="http://schemas.microsoft.com/office/drawing/2014/main" val="20893394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345192"/>
                          </a:solidFill>
                        </a:rPr>
                        <a:t>Correction des éventuelles problèmes rencontré lors des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solidFill>
                          <a:srgbClr val="34519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Du 29/04 au 02/05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FAIT</a:t>
                      </a:r>
                    </a:p>
                  </a:txBody>
                  <a:tcPr/>
                </a:tc>
                <a:extLst>
                  <a:ext uri="{0D108BD9-81ED-4DB2-BD59-A6C34878D82A}">
                    <a16:rowId xmlns:a16="http://schemas.microsoft.com/office/drawing/2014/main" val="16033849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345192"/>
                          </a:solidFill>
                        </a:rPr>
                        <a:t>Mise en PRODUCTION</a:t>
                      </a:r>
                    </a:p>
                  </a:txBody>
                  <a:tcPr/>
                </a:tc>
                <a:tc>
                  <a:txBody>
                    <a:bodyPr/>
                    <a:lstStyle/>
                    <a:p>
                      <a:r>
                        <a:rPr lang="fr-FR" dirty="0"/>
                        <a:t>04/05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 faire</a:t>
                      </a:r>
                    </a:p>
                    <a:p>
                      <a:endParaRPr lang="fr-FR" dirty="0"/>
                    </a:p>
                  </a:txBody>
                  <a:tcPr/>
                </a:tc>
                <a:extLst>
                  <a:ext uri="{0D108BD9-81ED-4DB2-BD59-A6C34878D82A}">
                    <a16:rowId xmlns:a16="http://schemas.microsoft.com/office/drawing/2014/main" val="4164185511"/>
                  </a:ext>
                </a:extLst>
              </a:tr>
            </a:tbl>
          </a:graphicData>
        </a:graphic>
      </p:graphicFrame>
    </p:spTree>
    <p:extLst>
      <p:ext uri="{BB962C8B-B14F-4D97-AF65-F5344CB8AC3E}">
        <p14:creationId xmlns:p14="http://schemas.microsoft.com/office/powerpoint/2010/main" val="2690071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CB76D92-D755-4C66-930C-601290F5BEC5}"/>
              </a:ext>
            </a:extLst>
          </p:cNvPr>
          <p:cNvSpPr txBox="1"/>
          <p:nvPr/>
        </p:nvSpPr>
        <p:spPr>
          <a:xfrm>
            <a:off x="649941" y="1138518"/>
            <a:ext cx="10892118" cy="3693319"/>
          </a:xfrm>
          <a:prstGeom prst="rect">
            <a:avLst/>
          </a:prstGeom>
          <a:noFill/>
        </p:spPr>
        <p:txBody>
          <a:bodyPr wrap="square" rtlCol="0">
            <a:spAutoFit/>
          </a:bodyPr>
          <a:lstStyle/>
          <a:p>
            <a:pPr marL="285750" indent="-285750">
              <a:buFontTx/>
              <a:buChar char="-"/>
            </a:pPr>
            <a:r>
              <a:rPr lang="fr-FR" dirty="0"/>
              <a:t>Des tests ont été réalisés avec le métier afin de s’assurer du bon fonctionnement de l’application avant son déploiement</a:t>
            </a:r>
          </a:p>
          <a:p>
            <a:pPr marL="285750" indent="-285750">
              <a:buFontTx/>
              <a:buChar char="-"/>
            </a:pPr>
            <a:endParaRPr lang="fr-FR" dirty="0"/>
          </a:p>
          <a:p>
            <a:pPr marL="285750" indent="-285750">
              <a:buFontTx/>
              <a:buChar char="-"/>
            </a:pPr>
            <a:r>
              <a:rPr lang="fr-FR" dirty="0"/>
              <a:t>Les actifs, le CMDB ainsi que le catalogue de services ont été mis à jour </a:t>
            </a:r>
          </a:p>
          <a:p>
            <a:pPr marL="285750" indent="-285750">
              <a:buFontTx/>
              <a:buChar char="-"/>
            </a:pPr>
            <a:endParaRPr lang="fr-FR" dirty="0"/>
          </a:p>
          <a:p>
            <a:pPr marL="285750" indent="-285750">
              <a:buFontTx/>
              <a:buChar char="-"/>
            </a:pPr>
            <a:r>
              <a:rPr lang="fr-FR" dirty="0"/>
              <a:t>Pour s’assurer de l’intégrité des données les formulaires ne sont accessibles en écriture que pour un groupe définit d’utilisateurs</a:t>
            </a:r>
          </a:p>
          <a:p>
            <a:pPr marL="285750" indent="-285750">
              <a:buFontTx/>
              <a:buChar char="-"/>
            </a:pPr>
            <a:endParaRPr lang="fr-FR" dirty="0"/>
          </a:p>
          <a:p>
            <a:pPr marL="285750" indent="-285750">
              <a:buFontTx/>
              <a:buChar char="-"/>
            </a:pPr>
            <a:r>
              <a:rPr lang="fr-FR" dirty="0"/>
              <a:t>La base Access de zonage qui était jusqu’à maintenant utilisée sera retirée afin de s’assurer que tous les utilisateurs utilisent le même support et que les informations soient bien stockées au même endroit</a:t>
            </a:r>
          </a:p>
          <a:p>
            <a:pPr marL="285750" indent="-285750">
              <a:buFontTx/>
              <a:buChar char="-"/>
            </a:pPr>
            <a:endParaRPr lang="fr-FR" dirty="0"/>
          </a:p>
          <a:p>
            <a:pPr marL="285750" indent="-285750">
              <a:buFontTx/>
              <a:buChar char="-"/>
            </a:pPr>
            <a:r>
              <a:rPr lang="fr-FR" dirty="0"/>
              <a:t>L’ancienne BDD restera accessible pour la DSI pendant 2 mois afin de s’assurer que les données soient récupérables en cas d’erreur de migration des données</a:t>
            </a:r>
          </a:p>
        </p:txBody>
      </p:sp>
      <p:sp>
        <p:nvSpPr>
          <p:cNvPr id="3" name="ZoneTexte 2">
            <a:extLst>
              <a:ext uri="{FF2B5EF4-FFF2-40B4-BE49-F238E27FC236}">
                <a16:creationId xmlns:a16="http://schemas.microsoft.com/office/drawing/2014/main" id="{9EE36701-4083-461D-AD8E-419CD630080D}"/>
              </a:ext>
            </a:extLst>
          </p:cNvPr>
          <p:cNvSpPr txBox="1"/>
          <p:nvPr/>
        </p:nvSpPr>
        <p:spPr>
          <a:xfrm>
            <a:off x="167425" y="283332"/>
            <a:ext cx="11784169"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Réalisation</a:t>
            </a:r>
          </a:p>
        </p:txBody>
      </p:sp>
    </p:spTree>
    <p:extLst>
      <p:ext uri="{BB962C8B-B14F-4D97-AF65-F5344CB8AC3E}">
        <p14:creationId xmlns:p14="http://schemas.microsoft.com/office/powerpoint/2010/main" val="1019517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19CA79AD-FA51-4C5C-ACF5-6BDA134E25D5}"/>
              </a:ext>
            </a:extLst>
          </p:cNvPr>
          <p:cNvSpPr>
            <a:spLocks noGrp="1"/>
          </p:cNvSpPr>
          <p:nvPr>
            <p:ph type="body" sz="quarter" idx="11"/>
          </p:nvPr>
        </p:nvSpPr>
        <p:spPr>
          <a:xfrm>
            <a:off x="904902" y="389050"/>
            <a:ext cx="9528896" cy="501409"/>
          </a:xfrm>
        </p:spPr>
        <p:txBody>
          <a:bodyPr/>
          <a:lstStyle/>
          <a:p>
            <a:r>
              <a:rPr lang="fr-FR" dirty="0"/>
              <a:t>AMELIORATION INTRANET</a:t>
            </a:r>
          </a:p>
        </p:txBody>
      </p:sp>
    </p:spTree>
    <p:extLst>
      <p:ext uri="{BB962C8B-B14F-4D97-AF65-F5344CB8AC3E}">
        <p14:creationId xmlns:p14="http://schemas.microsoft.com/office/powerpoint/2010/main" val="2056390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que 2" descr="Questions">
            <a:extLst>
              <a:ext uri="{FF2B5EF4-FFF2-40B4-BE49-F238E27FC236}">
                <a16:creationId xmlns:a16="http://schemas.microsoft.com/office/drawing/2014/main" id="{7D7189AC-C3B8-4F7C-B7AB-51BBC7FF82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6669" y="1949669"/>
            <a:ext cx="2958662" cy="2958662"/>
          </a:xfrm>
          <a:prstGeom prst="rect">
            <a:avLst/>
          </a:prstGeom>
        </p:spPr>
      </p:pic>
    </p:spTree>
    <p:extLst>
      <p:ext uri="{BB962C8B-B14F-4D97-AF65-F5344CB8AC3E}">
        <p14:creationId xmlns:p14="http://schemas.microsoft.com/office/powerpoint/2010/main" val="4177181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537C2830-F827-410D-96C6-F0738266D953}"/>
              </a:ext>
            </a:extLst>
          </p:cNvPr>
          <p:cNvSpPr>
            <a:spLocks noGrp="1"/>
          </p:cNvSpPr>
          <p:nvPr>
            <p:ph type="body" sz="quarter" idx="11"/>
          </p:nvPr>
        </p:nvSpPr>
        <p:spPr>
          <a:xfrm>
            <a:off x="1869888" y="68655"/>
            <a:ext cx="9528896" cy="346967"/>
          </a:xfrm>
        </p:spPr>
        <p:txBody>
          <a:bodyPr>
            <a:normAutofit fontScale="92500" lnSpcReduction="20000"/>
          </a:bodyPr>
          <a:lstStyle/>
          <a:p>
            <a:pPr algn="ctr"/>
            <a:r>
              <a:rPr lang="fr-FR" dirty="0"/>
              <a:t>ORDRE DU JOUR</a:t>
            </a:r>
          </a:p>
        </p:txBody>
      </p:sp>
      <p:sp>
        <p:nvSpPr>
          <p:cNvPr id="2" name="ZoneTexte 1">
            <a:extLst>
              <a:ext uri="{FF2B5EF4-FFF2-40B4-BE49-F238E27FC236}">
                <a16:creationId xmlns:a16="http://schemas.microsoft.com/office/drawing/2014/main" id="{D8C7136F-F86C-4701-A95A-8A2801B382FD}"/>
              </a:ext>
            </a:extLst>
          </p:cNvPr>
          <p:cNvSpPr txBox="1"/>
          <p:nvPr/>
        </p:nvSpPr>
        <p:spPr>
          <a:xfrm>
            <a:off x="2555681" y="1491224"/>
            <a:ext cx="9081247" cy="2554545"/>
          </a:xfrm>
          <a:prstGeom prst="rect">
            <a:avLst/>
          </a:prstGeom>
          <a:noFill/>
        </p:spPr>
        <p:txBody>
          <a:bodyPr wrap="square" rtlCol="0">
            <a:spAutoFit/>
          </a:bodyPr>
          <a:lstStyle/>
          <a:p>
            <a:r>
              <a:rPr lang="fr-FR" sz="2000" b="1" dirty="0"/>
              <a:t>1) CHANGEMENTS A VENIR </a:t>
            </a:r>
          </a:p>
          <a:p>
            <a:endParaRPr lang="fr-FR" sz="2000" b="1" dirty="0"/>
          </a:p>
          <a:p>
            <a:r>
              <a:rPr lang="fr-FR" sz="2000" b="1" dirty="0"/>
              <a:t>2) CHANGEMENTS A VALIDER </a:t>
            </a:r>
          </a:p>
          <a:p>
            <a:pPr marL="342900" indent="-342900">
              <a:buFontTx/>
              <a:buChar char="-"/>
            </a:pPr>
            <a:endParaRPr lang="fr-FR" sz="2000" b="1" dirty="0"/>
          </a:p>
          <a:p>
            <a:r>
              <a:rPr lang="fr-FR" sz="2000" b="1" dirty="0"/>
              <a:t>3) EVALUATION DES CHANGEMENTS :</a:t>
            </a:r>
          </a:p>
          <a:p>
            <a:endParaRPr lang="fr-FR" sz="2000" b="1" dirty="0"/>
          </a:p>
          <a:p>
            <a:r>
              <a:rPr lang="fr-FR" sz="2000" b="1"/>
              <a:t>4) </a:t>
            </a:r>
            <a:r>
              <a:rPr lang="fr-FR" sz="2000" b="1" dirty="0"/>
              <a:t>CLOTURE DE CHANGEMENT :</a:t>
            </a:r>
          </a:p>
          <a:p>
            <a:pPr marL="342900" indent="-342900">
              <a:buFontTx/>
              <a:buChar char="-"/>
            </a:pPr>
            <a:endParaRPr lang="fr-FR" sz="2000" b="1" dirty="0"/>
          </a:p>
        </p:txBody>
      </p:sp>
    </p:spTree>
    <p:extLst>
      <p:ext uri="{BB962C8B-B14F-4D97-AF65-F5344CB8AC3E}">
        <p14:creationId xmlns:p14="http://schemas.microsoft.com/office/powerpoint/2010/main" val="3414163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537C2830-F827-410D-96C6-F0738266D953}"/>
              </a:ext>
            </a:extLst>
          </p:cNvPr>
          <p:cNvSpPr>
            <a:spLocks noGrp="1"/>
          </p:cNvSpPr>
          <p:nvPr>
            <p:ph type="body" sz="quarter" idx="11"/>
          </p:nvPr>
        </p:nvSpPr>
        <p:spPr>
          <a:xfrm>
            <a:off x="1869888" y="498960"/>
            <a:ext cx="9528896" cy="566269"/>
          </a:xfrm>
        </p:spPr>
        <p:txBody>
          <a:bodyPr/>
          <a:lstStyle/>
          <a:p>
            <a:pPr algn="ctr"/>
            <a:r>
              <a:rPr lang="fr-FR" dirty="0"/>
              <a:t>EVALUATION DU NOUVEL INTRANET – FOP191 </a:t>
            </a:r>
          </a:p>
        </p:txBody>
      </p:sp>
      <p:pic>
        <p:nvPicPr>
          <p:cNvPr id="7" name="Image 6">
            <a:extLst>
              <a:ext uri="{FF2B5EF4-FFF2-40B4-BE49-F238E27FC236}">
                <a16:creationId xmlns:a16="http://schemas.microsoft.com/office/drawing/2014/main" id="{D1A5D02A-530B-4262-81F6-AB1FCDE7E7E6}"/>
              </a:ext>
            </a:extLst>
          </p:cNvPr>
          <p:cNvPicPr>
            <a:picLocks noChangeAspect="1"/>
          </p:cNvPicPr>
          <p:nvPr/>
        </p:nvPicPr>
        <p:blipFill>
          <a:blip r:embed="rId3"/>
          <a:stretch>
            <a:fillRect/>
          </a:stretch>
        </p:blipFill>
        <p:spPr>
          <a:xfrm>
            <a:off x="5118754" y="1342899"/>
            <a:ext cx="3365369" cy="5388990"/>
          </a:xfrm>
          <a:prstGeom prst="rect">
            <a:avLst/>
          </a:prstGeom>
        </p:spPr>
      </p:pic>
    </p:spTree>
    <p:extLst>
      <p:ext uri="{BB962C8B-B14F-4D97-AF65-F5344CB8AC3E}">
        <p14:creationId xmlns:p14="http://schemas.microsoft.com/office/powerpoint/2010/main" val="697630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19CA79AD-FA51-4C5C-ACF5-6BDA134E25D5}"/>
              </a:ext>
            </a:extLst>
          </p:cNvPr>
          <p:cNvSpPr>
            <a:spLocks noGrp="1"/>
          </p:cNvSpPr>
          <p:nvPr>
            <p:ph type="body" sz="quarter" idx="11"/>
          </p:nvPr>
        </p:nvSpPr>
        <p:spPr>
          <a:xfrm>
            <a:off x="994300" y="417250"/>
            <a:ext cx="10537794" cy="5805998"/>
          </a:xfrm>
        </p:spPr>
        <p:txBody>
          <a:bodyPr>
            <a:normAutofit/>
          </a:bodyPr>
          <a:lstStyle/>
          <a:p>
            <a:pPr algn="ctr"/>
            <a:endParaRPr lang="fr-FR" u="sng" dirty="0"/>
          </a:p>
          <a:p>
            <a:pPr algn="ctr"/>
            <a:endParaRPr lang="fr-FR" u="sng" dirty="0"/>
          </a:p>
          <a:p>
            <a:pPr algn="ctr"/>
            <a:endParaRPr lang="fr-FR" u="sng" dirty="0"/>
          </a:p>
          <a:p>
            <a:pPr algn="ctr"/>
            <a:endParaRPr lang="fr-FR" u="sng" dirty="0"/>
          </a:p>
          <a:p>
            <a:pPr algn="ctr"/>
            <a:endParaRPr lang="fr-FR" u="sng" dirty="0"/>
          </a:p>
          <a:p>
            <a:pPr algn="ctr"/>
            <a:endParaRPr lang="fr-FR" sz="1800" u="sng" dirty="0">
              <a:latin typeface="Arial" panose="020B0604020202020204" pitchFamily="34" charset="0"/>
              <a:cs typeface="Arial" panose="020B0604020202020204" pitchFamily="34" charset="0"/>
            </a:endParaRPr>
          </a:p>
          <a:p>
            <a:pPr algn="ctr"/>
            <a:endParaRPr lang="fr-FR" sz="1800" u="sng" dirty="0">
              <a:latin typeface="Arial" panose="020B0604020202020204" pitchFamily="34" charset="0"/>
              <a:cs typeface="Arial" panose="020B0604020202020204" pitchFamily="34" charset="0"/>
            </a:endParaRPr>
          </a:p>
          <a:p>
            <a:pPr algn="ctr"/>
            <a:r>
              <a:rPr lang="fr-FR" sz="1800" u="sng" dirty="0">
                <a:latin typeface="Arial" panose="020B0604020202020204" pitchFamily="34" charset="0"/>
                <a:cs typeface="Arial" panose="020B0604020202020204" pitchFamily="34" charset="0"/>
              </a:rPr>
              <a:t>Enquête réalisée avec un questionnaire Forms </a:t>
            </a:r>
            <a:r>
              <a:rPr lang="fr-FR" sz="1800" dirty="0">
                <a:latin typeface="Arial" panose="020B0604020202020204" pitchFamily="34" charset="0"/>
                <a:cs typeface="Arial" panose="020B0604020202020204" pitchFamily="34" charset="0"/>
              </a:rPr>
              <a:t>:</a:t>
            </a:r>
          </a:p>
          <a:p>
            <a:pPr marL="342900" indent="-342900">
              <a:buFont typeface="Wingdings" panose="05000000000000000000" pitchFamily="2" charset="2"/>
              <a:buChar char="§"/>
            </a:pPr>
            <a:r>
              <a:rPr lang="fr-FR" sz="1800" b="0" dirty="0">
                <a:latin typeface="Arial" panose="020B0604020202020204" pitchFamily="34" charset="0"/>
                <a:cs typeface="Arial" panose="020B0604020202020204" pitchFamily="34" charset="0"/>
              </a:rPr>
              <a:t>Diffusion du questionnaire à tous les salariés par e-mail le 27/04/2022 – </a:t>
            </a:r>
            <a:r>
              <a:rPr lang="fr-FR" sz="1800" b="0" i="1" dirty="0">
                <a:latin typeface="Arial" panose="020B0604020202020204" pitchFamily="34" charset="0"/>
                <a:cs typeface="Arial" panose="020B0604020202020204" pitchFamily="34" charset="0"/>
              </a:rPr>
              <a:t>respect de l’anonymat</a:t>
            </a:r>
          </a:p>
          <a:p>
            <a:pPr marL="342900" indent="-342900">
              <a:buFont typeface="Wingdings" panose="05000000000000000000" pitchFamily="2" charset="2"/>
              <a:buChar char="§"/>
            </a:pPr>
            <a:r>
              <a:rPr lang="fr-FR" sz="1800" b="0" dirty="0">
                <a:latin typeface="Arial" panose="020B0604020202020204" pitchFamily="34" charset="0"/>
                <a:cs typeface="Arial" panose="020B0604020202020204" pitchFamily="34" charset="0"/>
              </a:rPr>
              <a:t>Fin de l’évaluation : le lundi 02/05/2022 – 11 heures</a:t>
            </a:r>
          </a:p>
          <a:p>
            <a:pPr marL="342900" indent="-342900">
              <a:buFont typeface="Wingdings" panose="05000000000000000000" pitchFamily="2" charset="2"/>
              <a:buChar char="§"/>
            </a:pPr>
            <a:endParaRPr lang="fr-FR" sz="1800" b="0" dirty="0">
              <a:latin typeface="Arial" panose="020B0604020202020204" pitchFamily="34" charset="0"/>
              <a:cs typeface="Arial" panose="020B0604020202020204" pitchFamily="34" charset="0"/>
            </a:endParaRPr>
          </a:p>
          <a:p>
            <a:pPr algn="ctr"/>
            <a:r>
              <a:rPr lang="fr-FR" sz="1800" u="sng" dirty="0">
                <a:solidFill>
                  <a:srgbClr val="00B050"/>
                </a:solidFill>
                <a:latin typeface="Arial" panose="020B0604020202020204" pitchFamily="34" charset="0"/>
                <a:cs typeface="Arial" panose="020B0604020202020204" pitchFamily="34" charset="0"/>
              </a:rPr>
              <a:t>Résultats</a:t>
            </a:r>
            <a:r>
              <a:rPr lang="fr-FR" sz="1800" dirty="0">
                <a:solidFill>
                  <a:srgbClr val="00B050"/>
                </a:solidFill>
                <a:latin typeface="Arial" panose="020B0604020202020204" pitchFamily="34" charset="0"/>
                <a:cs typeface="Arial" panose="020B0604020202020204" pitchFamily="34" charset="0"/>
              </a:rPr>
              <a:t> : </a:t>
            </a:r>
          </a:p>
          <a:p>
            <a:pPr marL="342900" indent="-342900" algn="ctr">
              <a:buFont typeface="Wingdings" panose="05000000000000000000" pitchFamily="2" charset="2"/>
              <a:buChar char="Ø"/>
            </a:pPr>
            <a:r>
              <a:rPr lang="fr-FR" sz="1800" u="sng" dirty="0">
                <a:solidFill>
                  <a:srgbClr val="00B050"/>
                </a:solidFill>
                <a:latin typeface="Arial" panose="020B0604020202020204" pitchFamily="34" charset="0"/>
                <a:cs typeface="Arial" panose="020B0604020202020204" pitchFamily="34" charset="0"/>
              </a:rPr>
              <a:t>Faible participation</a:t>
            </a:r>
            <a:r>
              <a:rPr lang="fr-FR" sz="1800" dirty="0">
                <a:solidFill>
                  <a:srgbClr val="00B050"/>
                </a:solidFill>
                <a:latin typeface="Arial" panose="020B0604020202020204" pitchFamily="34" charset="0"/>
                <a:cs typeface="Arial" panose="020B0604020202020204" pitchFamily="34" charset="0"/>
              </a:rPr>
              <a:t> : 18 personnes ont répondu à l’enquête.</a:t>
            </a:r>
            <a:endParaRPr lang="fr-FR" dirty="0">
              <a:solidFill>
                <a:srgbClr val="00B050"/>
              </a:solidFill>
            </a:endParaRPr>
          </a:p>
        </p:txBody>
      </p:sp>
      <p:pic>
        <p:nvPicPr>
          <p:cNvPr id="3" name="Image 2">
            <a:extLst>
              <a:ext uri="{FF2B5EF4-FFF2-40B4-BE49-F238E27FC236}">
                <a16:creationId xmlns:a16="http://schemas.microsoft.com/office/drawing/2014/main" id="{9BBF390E-BB44-45BF-8A8D-921F38003599}"/>
              </a:ext>
            </a:extLst>
          </p:cNvPr>
          <p:cNvPicPr>
            <a:picLocks noChangeAspect="1"/>
          </p:cNvPicPr>
          <p:nvPr/>
        </p:nvPicPr>
        <p:blipFill>
          <a:blip r:embed="rId3"/>
          <a:stretch>
            <a:fillRect/>
          </a:stretch>
        </p:blipFill>
        <p:spPr>
          <a:xfrm>
            <a:off x="2986827" y="40599"/>
            <a:ext cx="6218345" cy="3279650"/>
          </a:xfrm>
          <a:prstGeom prst="rect">
            <a:avLst/>
          </a:prstGeom>
        </p:spPr>
      </p:pic>
    </p:spTree>
    <p:extLst>
      <p:ext uri="{BB962C8B-B14F-4D97-AF65-F5344CB8AC3E}">
        <p14:creationId xmlns:p14="http://schemas.microsoft.com/office/powerpoint/2010/main" val="3401143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19CA79AD-FA51-4C5C-ACF5-6BDA134E25D5}"/>
              </a:ext>
            </a:extLst>
          </p:cNvPr>
          <p:cNvSpPr>
            <a:spLocks noGrp="1"/>
          </p:cNvSpPr>
          <p:nvPr>
            <p:ph type="body" sz="quarter" idx="11"/>
          </p:nvPr>
        </p:nvSpPr>
        <p:spPr>
          <a:xfrm>
            <a:off x="914329" y="398476"/>
            <a:ext cx="10689841" cy="1505738"/>
          </a:xfrm>
        </p:spPr>
        <p:txBody>
          <a:bodyPr>
            <a:normAutofit/>
          </a:bodyPr>
          <a:lstStyle/>
          <a:p>
            <a:r>
              <a:rPr lang="fr-FR" sz="2800" u="sng" dirty="0">
                <a:latin typeface="Arial" panose="020B0604020202020204" pitchFamily="34" charset="0"/>
                <a:cs typeface="Arial" panose="020B0604020202020204" pitchFamily="34" charset="0"/>
              </a:rPr>
              <a:t>Question 1 </a:t>
            </a:r>
            <a:r>
              <a:rPr lang="fr-FR" sz="2800" dirty="0">
                <a:latin typeface="Arial" panose="020B0604020202020204" pitchFamily="34" charset="0"/>
                <a:cs typeface="Arial" panose="020B0604020202020204" pitchFamily="34" charset="0"/>
              </a:rPr>
              <a:t>: </a:t>
            </a:r>
          </a:p>
          <a:p>
            <a:r>
              <a:rPr lang="fr-FR" sz="2800" dirty="0">
                <a:solidFill>
                  <a:schemeClr val="tx1"/>
                </a:solidFill>
                <a:latin typeface="Arial" panose="020B0604020202020204" pitchFamily="34" charset="0"/>
                <a:cs typeface="Arial" panose="020B0604020202020204" pitchFamily="34" charset="0"/>
              </a:rPr>
              <a:t>Quelle note donneriez-vous au nouvel intranet ?</a:t>
            </a:r>
          </a:p>
        </p:txBody>
      </p:sp>
      <p:pic>
        <p:nvPicPr>
          <p:cNvPr id="2" name="Image 1">
            <a:extLst>
              <a:ext uri="{FF2B5EF4-FFF2-40B4-BE49-F238E27FC236}">
                <a16:creationId xmlns:a16="http://schemas.microsoft.com/office/drawing/2014/main" id="{23DDDA9C-D834-40A3-9A4D-1332FED50AC0}"/>
              </a:ext>
            </a:extLst>
          </p:cNvPr>
          <p:cNvPicPr>
            <a:picLocks noChangeAspect="1"/>
          </p:cNvPicPr>
          <p:nvPr/>
        </p:nvPicPr>
        <p:blipFill>
          <a:blip r:embed="rId3"/>
          <a:stretch>
            <a:fillRect/>
          </a:stretch>
        </p:blipFill>
        <p:spPr>
          <a:xfrm>
            <a:off x="1356184" y="2068498"/>
            <a:ext cx="7620425" cy="2187344"/>
          </a:xfrm>
          <a:prstGeom prst="rect">
            <a:avLst/>
          </a:prstGeom>
        </p:spPr>
      </p:pic>
      <p:sp>
        <p:nvSpPr>
          <p:cNvPr id="3" name="ZoneTexte 2">
            <a:extLst>
              <a:ext uri="{FF2B5EF4-FFF2-40B4-BE49-F238E27FC236}">
                <a16:creationId xmlns:a16="http://schemas.microsoft.com/office/drawing/2014/main" id="{E7967FC4-B28C-4BF4-86A5-05A353773BC0}"/>
              </a:ext>
            </a:extLst>
          </p:cNvPr>
          <p:cNvSpPr txBox="1"/>
          <p:nvPr/>
        </p:nvSpPr>
        <p:spPr>
          <a:xfrm>
            <a:off x="2982896" y="5069150"/>
            <a:ext cx="7714695" cy="369332"/>
          </a:xfrm>
          <a:prstGeom prst="rect">
            <a:avLst/>
          </a:prstGeom>
          <a:noFill/>
        </p:spPr>
        <p:txBody>
          <a:bodyPr wrap="square" rtlCol="0">
            <a:spAutoFit/>
          </a:bodyPr>
          <a:lstStyle/>
          <a:p>
            <a:r>
              <a:rPr lang="fr-FR" b="1" dirty="0"/>
              <a:t>88% des personnes sont très satisfaites du nouvel intranet !</a:t>
            </a:r>
          </a:p>
        </p:txBody>
      </p:sp>
    </p:spTree>
    <p:extLst>
      <p:ext uri="{BB962C8B-B14F-4D97-AF65-F5344CB8AC3E}">
        <p14:creationId xmlns:p14="http://schemas.microsoft.com/office/powerpoint/2010/main" val="3246206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19CA79AD-FA51-4C5C-ACF5-6BDA134E25D5}"/>
              </a:ext>
            </a:extLst>
          </p:cNvPr>
          <p:cNvSpPr>
            <a:spLocks noGrp="1"/>
          </p:cNvSpPr>
          <p:nvPr>
            <p:ph type="body" sz="quarter" idx="11"/>
          </p:nvPr>
        </p:nvSpPr>
        <p:spPr>
          <a:xfrm>
            <a:off x="890760" y="364866"/>
            <a:ext cx="10548666" cy="1027002"/>
          </a:xfrm>
        </p:spPr>
        <p:txBody>
          <a:bodyPr>
            <a:normAutofit fontScale="62500" lnSpcReduction="20000"/>
          </a:bodyPr>
          <a:lstStyle/>
          <a:p>
            <a:r>
              <a:rPr lang="fr-FR" sz="3300" u="sng" dirty="0">
                <a:solidFill>
                  <a:schemeClr val="accent1"/>
                </a:solidFill>
                <a:latin typeface="Arial" panose="020B0604020202020204" pitchFamily="34" charset="0"/>
                <a:cs typeface="Arial" panose="020B0604020202020204" pitchFamily="34" charset="0"/>
              </a:rPr>
              <a:t>Question 2 </a:t>
            </a:r>
            <a:r>
              <a:rPr lang="fr-FR" sz="3300" dirty="0">
                <a:solidFill>
                  <a:schemeClr val="accent1"/>
                </a:solidFill>
                <a:latin typeface="Arial" panose="020B0604020202020204" pitchFamily="34" charset="0"/>
                <a:cs typeface="Arial" panose="020B0604020202020204" pitchFamily="34" charset="0"/>
              </a:rPr>
              <a:t>: </a:t>
            </a:r>
            <a:r>
              <a:rPr lang="fr-FR" sz="3300" b="0" dirty="0">
                <a:solidFill>
                  <a:srgbClr val="002060"/>
                </a:solidFill>
                <a:latin typeface="Arial" panose="020B0604020202020204" pitchFamily="34" charset="0"/>
                <a:cs typeface="Arial" panose="020B0604020202020204" pitchFamily="34" charset="0"/>
              </a:rPr>
              <a:t>Quels points pourraient être améliorés? </a:t>
            </a:r>
            <a:r>
              <a:rPr lang="fr-FR" sz="5100" b="0" dirty="0">
                <a:solidFill>
                  <a:srgbClr val="002060"/>
                </a:solidFill>
                <a:latin typeface="Abadi" panose="020B0604020104020204" pitchFamily="34" charset="0"/>
              </a:rPr>
              <a:t>	</a:t>
            </a:r>
          </a:p>
          <a:p>
            <a:r>
              <a:rPr lang="fr-FR" sz="5100" b="0" dirty="0">
                <a:solidFill>
                  <a:schemeClr val="accent1"/>
                </a:solidFill>
                <a:latin typeface="Abadi" panose="020B0604020104020204" pitchFamily="34" charset="0"/>
              </a:rPr>
              <a:t>12 personnes ont fait des propositions sur l’intranet	</a:t>
            </a:r>
          </a:p>
          <a:p>
            <a:endParaRPr lang="fr-FR" sz="2900" b="0" dirty="0">
              <a:solidFill>
                <a:schemeClr val="accent1"/>
              </a:solidFill>
              <a:latin typeface="Abadi" panose="020B0604020104020204" pitchFamily="34" charset="0"/>
            </a:endParaRPr>
          </a:p>
          <a:p>
            <a:endParaRPr lang="fr-FR" dirty="0"/>
          </a:p>
        </p:txBody>
      </p:sp>
      <p:graphicFrame>
        <p:nvGraphicFramePr>
          <p:cNvPr id="4" name="Tableau 2">
            <a:extLst>
              <a:ext uri="{FF2B5EF4-FFF2-40B4-BE49-F238E27FC236}">
                <a16:creationId xmlns:a16="http://schemas.microsoft.com/office/drawing/2014/main" id="{C6DF54BA-8DA4-4B0E-9D71-F5D28C7B29E7}"/>
              </a:ext>
            </a:extLst>
          </p:cNvPr>
          <p:cNvGraphicFramePr>
            <a:graphicFrameLocks noGrp="1"/>
          </p:cNvGraphicFramePr>
          <p:nvPr>
            <p:extLst>
              <p:ext uri="{D42A27DB-BD31-4B8C-83A1-F6EECF244321}">
                <p14:modId xmlns:p14="http://schemas.microsoft.com/office/powerpoint/2010/main" val="280437910"/>
              </p:ext>
            </p:extLst>
          </p:nvPr>
        </p:nvGraphicFramePr>
        <p:xfrm>
          <a:off x="1393795" y="1240491"/>
          <a:ext cx="10045632" cy="4956674"/>
        </p:xfrm>
        <a:graphic>
          <a:graphicData uri="http://schemas.openxmlformats.org/drawingml/2006/table">
            <a:tbl>
              <a:tblPr firstRow="1" bandRow="1">
                <a:tableStyleId>{5C22544A-7EE6-4342-B048-85BDC9FD1C3A}</a:tableStyleId>
              </a:tblPr>
              <a:tblGrid>
                <a:gridCol w="7306322">
                  <a:extLst>
                    <a:ext uri="{9D8B030D-6E8A-4147-A177-3AD203B41FA5}">
                      <a16:colId xmlns:a16="http://schemas.microsoft.com/office/drawing/2014/main" val="714539412"/>
                    </a:ext>
                  </a:extLst>
                </a:gridCol>
                <a:gridCol w="2739310">
                  <a:extLst>
                    <a:ext uri="{9D8B030D-6E8A-4147-A177-3AD203B41FA5}">
                      <a16:colId xmlns:a16="http://schemas.microsoft.com/office/drawing/2014/main" val="3987020260"/>
                    </a:ext>
                  </a:extLst>
                </a:gridCol>
              </a:tblGrid>
              <a:tr h="0">
                <a:tc>
                  <a:txBody>
                    <a:bodyPr/>
                    <a:lstStyle/>
                    <a:p>
                      <a:r>
                        <a:rPr lang="fr-FR" sz="1400" dirty="0"/>
                        <a:t>Points soulevés :</a:t>
                      </a:r>
                    </a:p>
                  </a:txBody>
                  <a:tcPr/>
                </a:tc>
                <a:tc>
                  <a:txBody>
                    <a:bodyPr/>
                    <a:lstStyle/>
                    <a:p>
                      <a:r>
                        <a:rPr lang="fr-FR" sz="1400" dirty="0"/>
                        <a:t>Actions</a:t>
                      </a:r>
                    </a:p>
                  </a:txBody>
                  <a:tcPr/>
                </a:tc>
                <a:extLst>
                  <a:ext uri="{0D108BD9-81ED-4DB2-BD59-A6C34878D82A}">
                    <a16:rowId xmlns:a16="http://schemas.microsoft.com/office/drawing/2014/main" val="1674940292"/>
                  </a:ext>
                </a:extLst>
              </a:tr>
              <a:tr h="238766">
                <a:tc>
                  <a:txBody>
                    <a:bodyPr/>
                    <a:lstStyle/>
                    <a:p>
                      <a:pPr algn="l" fontAlgn="b"/>
                      <a:r>
                        <a:rPr lang="fr-FR" sz="1100" b="0" i="0" u="none" strike="noStrike" dirty="0">
                          <a:solidFill>
                            <a:srgbClr val="00B050"/>
                          </a:solidFill>
                          <a:effectLst/>
                          <a:latin typeface="Arial Nova" panose="020B0504020202020204" pitchFamily="34" charset="0"/>
                          <a:cs typeface="Arial" panose="020B0604020202020204" pitchFamily="34" charset="0"/>
                        </a:rPr>
                        <a:t>Pouvoir paramétrer l'ordre des icônes selon un profil</a:t>
                      </a:r>
                    </a:p>
                  </a:txBody>
                  <a:tcPr marL="7620" marR="7620" marT="7620" marB="0" anchor="b"/>
                </a:tc>
                <a:tc>
                  <a:txBody>
                    <a:bodyPr/>
                    <a:lstStyle/>
                    <a:p>
                      <a:endParaRPr lang="fr-FR" sz="1000" dirty="0">
                        <a:latin typeface="Arial Nova" panose="020B0504020202020204" pitchFamily="34" charset="0"/>
                      </a:endParaRPr>
                    </a:p>
                  </a:txBody>
                  <a:tcPr/>
                </a:tc>
                <a:extLst>
                  <a:ext uri="{0D108BD9-81ED-4DB2-BD59-A6C34878D82A}">
                    <a16:rowId xmlns:a16="http://schemas.microsoft.com/office/drawing/2014/main" val="2286341485"/>
                  </a:ext>
                </a:extLst>
              </a:tr>
              <a:tr h="293848">
                <a:tc>
                  <a:txBody>
                    <a:bodyPr/>
                    <a:lstStyle/>
                    <a:p>
                      <a:pPr algn="l" fontAlgn="b"/>
                      <a:r>
                        <a:rPr lang="fr-FR" sz="1100" b="0" i="0" u="none" strike="noStrike" dirty="0">
                          <a:solidFill>
                            <a:srgbClr val="00B050"/>
                          </a:solidFill>
                          <a:effectLst/>
                          <a:latin typeface="Arial Nova" panose="020B0504020202020204" pitchFamily="34" charset="0"/>
                          <a:cs typeface="Arial" panose="020B0604020202020204" pitchFamily="34" charset="0"/>
                        </a:rPr>
                        <a:t>Plus ergonomique en évitant la succession de pavés à touche/touche. </a:t>
                      </a:r>
                      <a:br>
                        <a:rPr lang="fr-FR" sz="1100" b="0" i="0" u="none" strike="noStrike" dirty="0">
                          <a:solidFill>
                            <a:srgbClr val="00B050"/>
                          </a:solidFill>
                          <a:effectLst/>
                          <a:latin typeface="Arial Nova" panose="020B0504020202020204" pitchFamily="34" charset="0"/>
                          <a:cs typeface="Arial" panose="020B0604020202020204" pitchFamily="34" charset="0"/>
                        </a:rPr>
                      </a:br>
                      <a:r>
                        <a:rPr lang="fr-FR" sz="1100" b="0" i="0" u="none" strike="noStrike" dirty="0">
                          <a:solidFill>
                            <a:srgbClr val="00B050"/>
                          </a:solidFill>
                          <a:effectLst/>
                          <a:latin typeface="Arial Nova" panose="020B0504020202020204" pitchFamily="34" charset="0"/>
                          <a:cs typeface="Arial" panose="020B0604020202020204" pitchFamily="34" charset="0"/>
                        </a:rPr>
                        <a:t>Une disposition plus aérée, des couleurs plus lumineuses  </a:t>
                      </a:r>
                    </a:p>
                  </a:txBody>
                  <a:tcPr marL="7620" marR="7620" marT="7620" marB="0" anchor="b"/>
                </a:tc>
                <a:tc>
                  <a:txBody>
                    <a:bodyPr/>
                    <a:lstStyle/>
                    <a:p>
                      <a:endParaRPr lang="fr-FR" sz="1000" dirty="0">
                        <a:latin typeface="Arial Nova" panose="020B0504020202020204" pitchFamily="34" charset="0"/>
                      </a:endParaRPr>
                    </a:p>
                  </a:txBody>
                  <a:tcPr/>
                </a:tc>
                <a:extLst>
                  <a:ext uri="{0D108BD9-81ED-4DB2-BD59-A6C34878D82A}">
                    <a16:rowId xmlns:a16="http://schemas.microsoft.com/office/drawing/2014/main" val="2237022611"/>
                  </a:ext>
                </a:extLst>
              </a:tr>
              <a:tr h="365677">
                <a:tc>
                  <a:txBody>
                    <a:bodyPr/>
                    <a:lstStyle/>
                    <a:p>
                      <a:r>
                        <a:rPr lang="fr-FR" sz="1100" dirty="0">
                          <a:solidFill>
                            <a:srgbClr val="00B050"/>
                          </a:solidFill>
                          <a:latin typeface="Arial Nova" panose="020B0504020202020204" pitchFamily="34" charset="0"/>
                          <a:cs typeface="Arial" panose="020B0604020202020204" pitchFamily="34" charset="0"/>
                        </a:rPr>
                        <a:t>le fond d'écran blanc mériterait d'être remplacé par une photo/un logo en transparence pour plus de convivialité de l'interface.</a:t>
                      </a:r>
                    </a:p>
                  </a:txBody>
                  <a:tcPr/>
                </a:tc>
                <a:tc>
                  <a:txBody>
                    <a:bodyPr/>
                    <a:lstStyle/>
                    <a:p>
                      <a:endParaRPr lang="fr-FR" sz="1000" dirty="0">
                        <a:latin typeface="Arial Nova" panose="020B0504020202020204" pitchFamily="34" charset="0"/>
                      </a:endParaRPr>
                    </a:p>
                  </a:txBody>
                  <a:tcPr/>
                </a:tc>
                <a:extLst>
                  <a:ext uri="{0D108BD9-81ED-4DB2-BD59-A6C34878D82A}">
                    <a16:rowId xmlns:a16="http://schemas.microsoft.com/office/drawing/2014/main" val="2871657538"/>
                  </a:ext>
                </a:extLst>
              </a:tr>
              <a:tr h="208958">
                <a:tc>
                  <a:txBody>
                    <a:bodyPr/>
                    <a:lstStyle/>
                    <a:p>
                      <a:pPr algn="l" fontAlgn="b"/>
                      <a:r>
                        <a:rPr lang="fr-FR" sz="1100" b="0" i="0" u="none" strike="noStrike" dirty="0">
                          <a:solidFill>
                            <a:srgbClr val="000000"/>
                          </a:solidFill>
                          <a:effectLst/>
                          <a:latin typeface="Arial Nova" panose="020B0504020202020204" pitchFamily="34" charset="0"/>
                          <a:cs typeface="Arial" panose="020B0604020202020204" pitchFamily="34" charset="0"/>
                        </a:rPr>
                        <a:t>Services numériques et statut (marche / marche pas).</a:t>
                      </a:r>
                    </a:p>
                  </a:txBody>
                  <a:tcPr marL="7620" marR="7620" marT="7620" marB="0" anchor="b"/>
                </a:tc>
                <a:tc>
                  <a:txBody>
                    <a:bodyPr/>
                    <a:lstStyle/>
                    <a:p>
                      <a:endParaRPr lang="fr-FR" sz="1000" dirty="0">
                        <a:latin typeface="Arial Nova" panose="020B0504020202020204" pitchFamily="34" charset="0"/>
                      </a:endParaRPr>
                    </a:p>
                  </a:txBody>
                  <a:tcPr/>
                </a:tc>
                <a:extLst>
                  <a:ext uri="{0D108BD9-81ED-4DB2-BD59-A6C34878D82A}">
                    <a16:rowId xmlns:a16="http://schemas.microsoft.com/office/drawing/2014/main" val="2874854266"/>
                  </a:ext>
                </a:extLst>
              </a:tr>
              <a:tr h="208958">
                <a:tc>
                  <a:txBody>
                    <a:bodyPr/>
                    <a:lstStyle/>
                    <a:p>
                      <a:pPr algn="l" fontAlgn="b"/>
                      <a:r>
                        <a:rPr lang="fr-FR" sz="1100" b="0" i="0" u="none" strike="noStrike" dirty="0">
                          <a:solidFill>
                            <a:srgbClr val="00B050"/>
                          </a:solidFill>
                          <a:effectLst/>
                          <a:latin typeface="Arial Nova" panose="020B0504020202020204" pitchFamily="34" charset="0"/>
                          <a:cs typeface="Arial" panose="020B0604020202020204" pitchFamily="34" charset="0"/>
                        </a:rPr>
                        <a:t>Le classement des supports (onglets!?) par thème et couleur pour une meilleur visibilité.</a:t>
                      </a:r>
                    </a:p>
                  </a:txBody>
                  <a:tcPr marL="7620" marR="7620" marT="7620" marB="0" anchor="b"/>
                </a:tc>
                <a:tc>
                  <a:txBody>
                    <a:bodyPr/>
                    <a:lstStyle/>
                    <a:p>
                      <a:endParaRPr lang="fr-FR" sz="1000" dirty="0">
                        <a:latin typeface="Arial Nova" panose="020B0504020202020204" pitchFamily="34" charset="0"/>
                      </a:endParaRPr>
                    </a:p>
                  </a:txBody>
                  <a:tcPr/>
                </a:tc>
                <a:extLst>
                  <a:ext uri="{0D108BD9-81ED-4DB2-BD59-A6C34878D82A}">
                    <a16:rowId xmlns:a16="http://schemas.microsoft.com/office/drawing/2014/main" val="2085664099"/>
                  </a:ext>
                </a:extLst>
              </a:tr>
              <a:tr h="509336">
                <a:tc>
                  <a:txBody>
                    <a:bodyPr/>
                    <a:lstStyle/>
                    <a:p>
                      <a:pPr algn="l"/>
                      <a:r>
                        <a:rPr lang="fr-FR" sz="1100" dirty="0">
                          <a:latin typeface="Arial Nova" panose="020B0504020202020204" pitchFamily="34" charset="0"/>
                          <a:cs typeface="Arial" panose="020B0604020202020204" pitchFamily="34" charset="0"/>
                        </a:rPr>
                        <a:t>L'onglet "support informatique", en particulier pour la réservation du matériel. Peu lisible, bien souvent nous sommes confronté à des doublons de réservation sur les mêmes créneaux horaires..</a:t>
                      </a:r>
                    </a:p>
                    <a:p>
                      <a:pPr algn="l"/>
                      <a:r>
                        <a:rPr lang="fr-FR" sz="1100" dirty="0">
                          <a:latin typeface="Arial Nova" panose="020B0504020202020204" pitchFamily="34" charset="0"/>
                          <a:cs typeface="Arial" panose="020B0604020202020204" pitchFamily="34" charset="0"/>
                        </a:rPr>
                        <a:t>Le + : Actualité Eau 17 et Agenda Eau 17!</a:t>
                      </a:r>
                    </a:p>
                  </a:txBody>
                  <a:tcPr/>
                </a:tc>
                <a:tc>
                  <a:txBody>
                    <a:bodyPr/>
                    <a:lstStyle/>
                    <a:p>
                      <a:endParaRPr lang="fr-FR" sz="1000" dirty="0">
                        <a:latin typeface="Arial Nova" panose="020B0504020202020204" pitchFamily="34" charset="0"/>
                      </a:endParaRPr>
                    </a:p>
                  </a:txBody>
                  <a:tcPr/>
                </a:tc>
                <a:extLst>
                  <a:ext uri="{0D108BD9-81ED-4DB2-BD59-A6C34878D82A}">
                    <a16:rowId xmlns:a16="http://schemas.microsoft.com/office/drawing/2014/main" val="3858046752"/>
                  </a:ext>
                </a:extLst>
              </a:tr>
              <a:tr h="285614">
                <a:tc>
                  <a:txBody>
                    <a:bodyPr/>
                    <a:lstStyle/>
                    <a:p>
                      <a:r>
                        <a:rPr lang="fr-FR" sz="1100" dirty="0">
                          <a:solidFill>
                            <a:srgbClr val="C00000"/>
                          </a:solidFill>
                          <a:latin typeface="Arial Nova" panose="020B0504020202020204" pitchFamily="34" charset="0"/>
                          <a:cs typeface="Arial" panose="020B0604020202020204" pitchFamily="34" charset="0"/>
                        </a:rPr>
                        <a:t>Des icônes pour consulter des infos CSE ? des petites annonces ?</a:t>
                      </a:r>
                    </a:p>
                  </a:txBody>
                  <a:tcPr/>
                </a:tc>
                <a:tc>
                  <a:txBody>
                    <a:bodyPr/>
                    <a:lstStyle/>
                    <a:p>
                      <a:endParaRPr lang="fr-FR" sz="1000" dirty="0">
                        <a:latin typeface="Arial Nova" panose="020B0504020202020204" pitchFamily="34" charset="0"/>
                      </a:endParaRPr>
                    </a:p>
                  </a:txBody>
                  <a:tcPr/>
                </a:tc>
                <a:extLst>
                  <a:ext uri="{0D108BD9-81ED-4DB2-BD59-A6C34878D82A}">
                    <a16:rowId xmlns:a16="http://schemas.microsoft.com/office/drawing/2014/main" val="750395316"/>
                  </a:ext>
                </a:extLst>
              </a:tr>
              <a:tr h="724824">
                <a:tc>
                  <a:txBody>
                    <a:bodyPr/>
                    <a:lstStyle/>
                    <a:p>
                      <a:pPr algn="l" fontAlgn="b"/>
                      <a:r>
                        <a:rPr lang="fr-FR" sz="1100" b="0" i="0" u="none" strike="noStrike" dirty="0">
                          <a:solidFill>
                            <a:srgbClr val="000000"/>
                          </a:solidFill>
                          <a:effectLst/>
                          <a:latin typeface="Arial Nova" panose="020B0504020202020204" pitchFamily="34" charset="0"/>
                          <a:cs typeface="Arial" panose="020B0604020202020204" pitchFamily="34" charset="0"/>
                        </a:rPr>
                        <a:t>Un trombinoscope</a:t>
                      </a:r>
                      <a:br>
                        <a:rPr lang="fr-FR" sz="1100" b="0" i="0" u="none" strike="noStrike" dirty="0">
                          <a:solidFill>
                            <a:srgbClr val="000000"/>
                          </a:solidFill>
                          <a:effectLst/>
                          <a:latin typeface="Arial Nova" panose="020B0504020202020204" pitchFamily="34" charset="0"/>
                          <a:cs typeface="Arial" panose="020B0604020202020204" pitchFamily="34" charset="0"/>
                        </a:rPr>
                      </a:br>
                      <a:r>
                        <a:rPr lang="fr-FR" sz="1100" b="0" i="0" u="none" strike="noStrike" dirty="0">
                          <a:solidFill>
                            <a:srgbClr val="000000"/>
                          </a:solidFill>
                          <a:effectLst/>
                          <a:latin typeface="Arial Nova" panose="020B0504020202020204" pitchFamily="34" charset="0"/>
                          <a:cs typeface="Arial" panose="020B0604020202020204" pitchFamily="34" charset="0"/>
                        </a:rPr>
                        <a:t>Le plan des bureaux</a:t>
                      </a:r>
                      <a:br>
                        <a:rPr lang="fr-FR" sz="1100" b="0" i="0" u="none" strike="noStrike" dirty="0">
                          <a:solidFill>
                            <a:srgbClr val="000000"/>
                          </a:solidFill>
                          <a:effectLst/>
                          <a:latin typeface="Arial Nova" panose="020B0504020202020204" pitchFamily="34" charset="0"/>
                          <a:cs typeface="Arial" panose="020B0604020202020204" pitchFamily="34" charset="0"/>
                        </a:rPr>
                      </a:br>
                      <a:r>
                        <a:rPr lang="fr-FR" sz="1100" b="0" i="0" u="none" strike="noStrike" dirty="0">
                          <a:solidFill>
                            <a:srgbClr val="000000"/>
                          </a:solidFill>
                          <a:effectLst/>
                          <a:latin typeface="Arial Nova" panose="020B0504020202020204" pitchFamily="34" charset="0"/>
                          <a:cs typeface="Arial" panose="020B0604020202020204" pitchFamily="34" charset="0"/>
                        </a:rPr>
                        <a:t>Un lien vers un parcours utilisateur "nouvel arrivant"</a:t>
                      </a:r>
                      <a:br>
                        <a:rPr lang="fr-FR" sz="1100" b="0" i="0" u="none" strike="noStrike" dirty="0">
                          <a:solidFill>
                            <a:srgbClr val="000000"/>
                          </a:solidFill>
                          <a:effectLst/>
                          <a:latin typeface="Arial Nova" panose="020B0504020202020204" pitchFamily="34" charset="0"/>
                          <a:cs typeface="Arial" panose="020B0604020202020204" pitchFamily="34" charset="0"/>
                        </a:rPr>
                      </a:br>
                      <a:r>
                        <a:rPr lang="fr-FR" sz="1100" b="0" i="0" u="none" strike="noStrike" dirty="0">
                          <a:solidFill>
                            <a:srgbClr val="000000"/>
                          </a:solidFill>
                          <a:effectLst/>
                          <a:latin typeface="Arial Nova" panose="020B0504020202020204" pitchFamily="34" charset="0"/>
                          <a:cs typeface="Arial" panose="020B0604020202020204" pitchFamily="34" charset="0"/>
                        </a:rPr>
                        <a:t>Un lien vers un outil de base de connaissance Eau 17 où retrouver sa documentation</a:t>
                      </a:r>
                      <a:br>
                        <a:rPr lang="fr-FR" sz="1100" b="0" i="0" u="none" strike="noStrike" dirty="0">
                          <a:solidFill>
                            <a:srgbClr val="000000"/>
                          </a:solidFill>
                          <a:effectLst/>
                          <a:latin typeface="Arial Nova" panose="020B0504020202020204" pitchFamily="34" charset="0"/>
                          <a:cs typeface="Arial" panose="020B0604020202020204" pitchFamily="34" charset="0"/>
                        </a:rPr>
                      </a:br>
                      <a:r>
                        <a:rPr lang="fr-FR" sz="1100" b="0" i="0" u="none" strike="noStrike" dirty="0">
                          <a:solidFill>
                            <a:srgbClr val="000000"/>
                          </a:solidFill>
                          <a:effectLst/>
                          <a:latin typeface="Arial Nova" panose="020B0504020202020204" pitchFamily="34" charset="0"/>
                          <a:cs typeface="Arial" panose="020B0604020202020204" pitchFamily="34" charset="0"/>
                        </a:rPr>
                        <a:t>Un affichage des informations Eau 17</a:t>
                      </a:r>
                    </a:p>
                  </a:txBody>
                  <a:tcPr marL="7620" marR="7620" marT="7620" marB="0" anchor="b"/>
                </a:tc>
                <a:tc>
                  <a:txBody>
                    <a:bodyPr/>
                    <a:lstStyle/>
                    <a:p>
                      <a:endParaRPr lang="fr-FR" sz="1000" dirty="0">
                        <a:latin typeface="Arial Nova" panose="020B0504020202020204" pitchFamily="34" charset="0"/>
                      </a:endParaRPr>
                    </a:p>
                  </a:txBody>
                  <a:tcPr/>
                </a:tc>
                <a:extLst>
                  <a:ext uri="{0D108BD9-81ED-4DB2-BD59-A6C34878D82A}">
                    <a16:rowId xmlns:a16="http://schemas.microsoft.com/office/drawing/2014/main" val="1425269298"/>
                  </a:ext>
                </a:extLst>
              </a:tr>
              <a:tr h="509336">
                <a:tc>
                  <a:txBody>
                    <a:bodyPr/>
                    <a:lstStyle/>
                    <a:p>
                      <a:r>
                        <a:rPr lang="fr-FR" sz="1100" dirty="0">
                          <a:solidFill>
                            <a:srgbClr val="00B050"/>
                          </a:solidFill>
                          <a:latin typeface="Arial Nova" panose="020B0504020202020204" pitchFamily="34" charset="0"/>
                          <a:cs typeface="Arial" panose="020B0604020202020204" pitchFamily="34" charset="0"/>
                        </a:rPr>
                        <a:t>attention à ne pas mettre trop de clés d'entrée. Il y a déjà 22 logos, on risque à un moment de se perdre à nouveau. Peut-être que l'intranet pourrait être ajusté selon le type de profil/corps de métier pour limiter ce nombre (SISO est-ce utile d'y accéder pour la majorité des profils ? </a:t>
                      </a:r>
                      <a:r>
                        <a:rPr lang="fr-FR" sz="1100" dirty="0" err="1">
                          <a:solidFill>
                            <a:srgbClr val="00B050"/>
                          </a:solidFill>
                          <a:latin typeface="Arial Nova" panose="020B0504020202020204" pitchFamily="34" charset="0"/>
                          <a:cs typeface="Arial" panose="020B0604020202020204" pitchFamily="34" charset="0"/>
                        </a:rPr>
                        <a:t>SuitePro</a:t>
                      </a:r>
                      <a:r>
                        <a:rPr lang="fr-FR" sz="1100" dirty="0">
                          <a:solidFill>
                            <a:srgbClr val="00B050"/>
                          </a:solidFill>
                          <a:latin typeface="Arial Nova" panose="020B0504020202020204" pitchFamily="34" charset="0"/>
                          <a:cs typeface="Arial" panose="020B0604020202020204" pitchFamily="34" charset="0"/>
                        </a:rPr>
                        <a:t>-G idem , i-parapheur idem etc....)</a:t>
                      </a:r>
                    </a:p>
                  </a:txBody>
                  <a:tcPr/>
                </a:tc>
                <a:tc>
                  <a:txBody>
                    <a:bodyPr/>
                    <a:lstStyle/>
                    <a:p>
                      <a:endParaRPr lang="fr-FR" sz="1000" dirty="0">
                        <a:latin typeface="Arial Nova" panose="020B0504020202020204" pitchFamily="34" charset="0"/>
                      </a:endParaRPr>
                    </a:p>
                  </a:txBody>
                  <a:tcPr/>
                </a:tc>
                <a:extLst>
                  <a:ext uri="{0D108BD9-81ED-4DB2-BD59-A6C34878D82A}">
                    <a16:rowId xmlns:a16="http://schemas.microsoft.com/office/drawing/2014/main" val="2008062120"/>
                  </a:ext>
                </a:extLst>
              </a:tr>
              <a:tr h="20895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b="0" i="0" u="none" strike="noStrike" dirty="0">
                          <a:solidFill>
                            <a:srgbClr val="00B050"/>
                          </a:solidFill>
                          <a:effectLst/>
                          <a:latin typeface="Arial Nova" panose="020B0504020202020204" pitchFamily="34" charset="0"/>
                        </a:rPr>
                        <a:t>Principalement un agenda plus visuel</a:t>
                      </a:r>
                    </a:p>
                  </a:txBody>
                  <a:tcPr marL="7620" marR="7620" marT="7620" marB="0" anchor="b"/>
                </a:tc>
                <a:tc>
                  <a:txBody>
                    <a:bodyPr/>
                    <a:lstStyle/>
                    <a:p>
                      <a:endParaRPr lang="fr-FR" sz="1000" dirty="0">
                        <a:latin typeface="Arial Nova" panose="020B0504020202020204" pitchFamily="34" charset="0"/>
                      </a:endParaRPr>
                    </a:p>
                  </a:txBody>
                  <a:tcPr/>
                </a:tc>
                <a:extLst>
                  <a:ext uri="{0D108BD9-81ED-4DB2-BD59-A6C34878D82A}">
                    <a16:rowId xmlns:a16="http://schemas.microsoft.com/office/drawing/2014/main" val="250053030"/>
                  </a:ext>
                </a:extLst>
              </a:tr>
              <a:tr h="208958">
                <a:tc>
                  <a:txBody>
                    <a:bodyPr/>
                    <a:lstStyle/>
                    <a:p>
                      <a:pPr algn="l" fontAlgn="b"/>
                      <a:r>
                        <a:rPr lang="fr-FR" sz="1100" b="0" i="0" u="none" strike="noStrike" dirty="0">
                          <a:solidFill>
                            <a:srgbClr val="00B050"/>
                          </a:solidFill>
                          <a:effectLst/>
                          <a:latin typeface="Arial Nova" panose="020B0504020202020204" pitchFamily="34" charset="0"/>
                        </a:rPr>
                        <a:t>L'habillage graphique</a:t>
                      </a:r>
                    </a:p>
                  </a:txBody>
                  <a:tcPr marL="7620" marR="7620" marT="7620" marB="0" anchor="b"/>
                </a:tc>
                <a:tc>
                  <a:txBody>
                    <a:bodyPr/>
                    <a:lstStyle/>
                    <a:p>
                      <a:endParaRPr lang="fr-FR" sz="1000" dirty="0">
                        <a:latin typeface="Arial Nova" panose="020B0504020202020204" pitchFamily="34" charset="0"/>
                      </a:endParaRPr>
                    </a:p>
                  </a:txBody>
                  <a:tcPr/>
                </a:tc>
                <a:extLst>
                  <a:ext uri="{0D108BD9-81ED-4DB2-BD59-A6C34878D82A}">
                    <a16:rowId xmlns:a16="http://schemas.microsoft.com/office/drawing/2014/main" val="2297281557"/>
                  </a:ext>
                </a:extLst>
              </a:tr>
              <a:tr h="208958">
                <a:tc>
                  <a:txBody>
                    <a:bodyPr/>
                    <a:lstStyle/>
                    <a:p>
                      <a:pPr algn="l" fontAlgn="b"/>
                      <a:r>
                        <a:rPr lang="fr-FR" sz="1100" b="0" i="0" u="none" strike="noStrike" dirty="0">
                          <a:solidFill>
                            <a:srgbClr val="00B050"/>
                          </a:solidFill>
                          <a:effectLst/>
                          <a:latin typeface="Arial Nova" panose="020B0504020202020204" pitchFamily="34" charset="0"/>
                        </a:rPr>
                        <a:t>Peut-être un classement des icones par "thème", par exemple "informatique", "documentation" pour une meilleure visibilité ?</a:t>
                      </a:r>
                    </a:p>
                  </a:txBody>
                  <a:tcPr marL="7620" marR="7620" marT="7620" marB="0" anchor="b"/>
                </a:tc>
                <a:tc>
                  <a:txBody>
                    <a:bodyPr/>
                    <a:lstStyle/>
                    <a:p>
                      <a:endParaRPr lang="fr-FR" sz="1000" dirty="0">
                        <a:latin typeface="Arial Nova" panose="020B0504020202020204" pitchFamily="34" charset="0"/>
                      </a:endParaRPr>
                    </a:p>
                  </a:txBody>
                  <a:tcPr/>
                </a:tc>
                <a:extLst>
                  <a:ext uri="{0D108BD9-81ED-4DB2-BD59-A6C34878D82A}">
                    <a16:rowId xmlns:a16="http://schemas.microsoft.com/office/drawing/2014/main" val="3137555019"/>
                  </a:ext>
                </a:extLst>
              </a:tr>
            </a:tbl>
          </a:graphicData>
        </a:graphic>
      </p:graphicFrame>
      <p:sp>
        <p:nvSpPr>
          <p:cNvPr id="5" name="ZoneTexte 4">
            <a:extLst>
              <a:ext uri="{FF2B5EF4-FFF2-40B4-BE49-F238E27FC236}">
                <a16:creationId xmlns:a16="http://schemas.microsoft.com/office/drawing/2014/main" id="{5082369D-9B66-4E28-A1CF-929792691320}"/>
              </a:ext>
            </a:extLst>
          </p:cNvPr>
          <p:cNvSpPr txBox="1"/>
          <p:nvPr/>
        </p:nvSpPr>
        <p:spPr>
          <a:xfrm>
            <a:off x="2622482" y="6308468"/>
            <a:ext cx="6246310" cy="369332"/>
          </a:xfrm>
          <a:prstGeom prst="rect">
            <a:avLst/>
          </a:prstGeom>
          <a:noFill/>
        </p:spPr>
        <p:txBody>
          <a:bodyPr wrap="square" rtlCol="0">
            <a:spAutoFit/>
          </a:bodyPr>
          <a:lstStyle/>
          <a:p>
            <a:r>
              <a:rPr lang="fr-FR" b="1" i="1" dirty="0"/>
              <a:t>Tous les remarques sont enregistrées, priorisées et arbitrées.</a:t>
            </a:r>
          </a:p>
        </p:txBody>
      </p:sp>
    </p:spTree>
    <p:extLst>
      <p:ext uri="{BB962C8B-B14F-4D97-AF65-F5344CB8AC3E}">
        <p14:creationId xmlns:p14="http://schemas.microsoft.com/office/powerpoint/2010/main" val="96885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8A49CB78-82F5-4E22-B472-42EF0E6902CE}"/>
              </a:ext>
            </a:extLst>
          </p:cNvPr>
          <p:cNvSpPr>
            <a:spLocks noGrp="1"/>
          </p:cNvSpPr>
          <p:nvPr>
            <p:ph type="body" sz="quarter" idx="11"/>
          </p:nvPr>
        </p:nvSpPr>
        <p:spPr>
          <a:xfrm>
            <a:off x="490194" y="1093509"/>
            <a:ext cx="11342223" cy="1480009"/>
          </a:xfrm>
        </p:spPr>
        <p:txBody>
          <a:bodyPr>
            <a:normAutofit/>
          </a:bodyPr>
          <a:lstStyle/>
          <a:p>
            <a:pPr algn="ctr"/>
            <a:r>
              <a:rPr lang="fr-FR" sz="4000" dirty="0"/>
              <a:t>Merci ! </a:t>
            </a:r>
          </a:p>
          <a:p>
            <a:pPr algn="ctr"/>
            <a:endParaRPr lang="fr-FR" sz="4000" dirty="0">
              <a:solidFill>
                <a:srgbClr val="FF0000"/>
              </a:solidFill>
            </a:endParaRPr>
          </a:p>
        </p:txBody>
      </p:sp>
      <p:sp>
        <p:nvSpPr>
          <p:cNvPr id="3" name="ZoneTexte 2">
            <a:extLst>
              <a:ext uri="{FF2B5EF4-FFF2-40B4-BE49-F238E27FC236}">
                <a16:creationId xmlns:a16="http://schemas.microsoft.com/office/drawing/2014/main" id="{FAF777E9-2EAB-4DA9-884A-8303DA36D9FF}"/>
              </a:ext>
            </a:extLst>
          </p:cNvPr>
          <p:cNvSpPr txBox="1"/>
          <p:nvPr/>
        </p:nvSpPr>
        <p:spPr>
          <a:xfrm>
            <a:off x="1923069" y="3308808"/>
            <a:ext cx="8531258" cy="2523768"/>
          </a:xfrm>
          <a:prstGeom prst="rect">
            <a:avLst/>
          </a:prstGeom>
          <a:noFill/>
        </p:spPr>
        <p:txBody>
          <a:bodyPr wrap="square" rtlCol="0">
            <a:spAutoFit/>
          </a:bodyPr>
          <a:lstStyle/>
          <a:p>
            <a:pPr algn="ctr"/>
            <a:r>
              <a:rPr lang="fr-FR" sz="2800" b="1" u="sng" dirty="0">
                <a:solidFill>
                  <a:srgbClr val="002060"/>
                </a:solidFill>
                <a:effectLst>
                  <a:outerShdw blurRad="38100" dist="38100" dir="2700000" algn="tl">
                    <a:srgbClr val="000000">
                      <a:alpha val="43137"/>
                    </a:srgbClr>
                  </a:outerShdw>
                </a:effectLst>
                <a:latin typeface="Arial Narrow" panose="020B0606020202030204" pitchFamily="34" charset="0"/>
              </a:rPr>
              <a:t>A vos agendas </a:t>
            </a:r>
            <a:r>
              <a:rPr lang="fr-FR" sz="2800" b="1" dirty="0">
                <a:solidFill>
                  <a:srgbClr val="002060"/>
                </a:solidFill>
                <a:latin typeface="Arial Narrow" panose="020B0606020202030204" pitchFamily="34" charset="0"/>
              </a:rPr>
              <a:t>: </a:t>
            </a:r>
          </a:p>
          <a:p>
            <a:pPr algn="ctr"/>
            <a:r>
              <a:rPr lang="fr-FR" sz="2800" b="1" dirty="0">
                <a:solidFill>
                  <a:srgbClr val="002060"/>
                </a:solidFill>
                <a:latin typeface="Arial Narrow" panose="020B0606020202030204" pitchFamily="34" charset="0"/>
              </a:rPr>
              <a:t>Prochain Comité Décisionnel « CAB16 » :</a:t>
            </a:r>
          </a:p>
          <a:p>
            <a:pPr algn="ctr"/>
            <a:r>
              <a:rPr lang="fr-FR" sz="2800" b="1" dirty="0">
                <a:solidFill>
                  <a:srgbClr val="002060"/>
                </a:solidFill>
                <a:latin typeface="Arial Narrow" panose="020B0606020202030204" pitchFamily="34" charset="0"/>
              </a:rPr>
              <a:t> </a:t>
            </a:r>
            <a:r>
              <a:rPr lang="fr-FR" sz="2800" b="1" dirty="0">
                <a:solidFill>
                  <a:srgbClr val="002060"/>
                </a:solidFill>
                <a:effectLst>
                  <a:outerShdw blurRad="38100" dist="38100" dir="2700000" algn="tl">
                    <a:srgbClr val="000000">
                      <a:alpha val="43137"/>
                    </a:srgbClr>
                  </a:outerShdw>
                </a:effectLst>
                <a:highlight>
                  <a:srgbClr val="FFFF00"/>
                </a:highlight>
                <a:latin typeface="Arial Narrow" panose="020B0606020202030204" pitchFamily="34" charset="0"/>
              </a:rPr>
              <a:t>le XX  JUIN 2022 : </a:t>
            </a:r>
          </a:p>
          <a:p>
            <a:pPr algn="ctr"/>
            <a:r>
              <a:rPr lang="fr-FR" sz="2800" b="1" dirty="0">
                <a:solidFill>
                  <a:srgbClr val="002060"/>
                </a:solidFill>
                <a:effectLst>
                  <a:outerShdw blurRad="38100" dist="38100" dir="2700000" algn="tl">
                    <a:srgbClr val="000000">
                      <a:alpha val="43137"/>
                    </a:srgbClr>
                  </a:outerShdw>
                </a:effectLst>
                <a:highlight>
                  <a:srgbClr val="FFFF00"/>
                </a:highlight>
                <a:latin typeface="Arial Narrow" panose="020B0606020202030204" pitchFamily="34" charset="0"/>
              </a:rPr>
              <a:t>de 9h30 à 11h </a:t>
            </a:r>
          </a:p>
          <a:p>
            <a:pPr algn="ctr"/>
            <a:endParaRPr lang="fr-FR" b="1" dirty="0">
              <a:solidFill>
                <a:srgbClr val="002060"/>
              </a:solidFill>
              <a:latin typeface="Arial Narrow" panose="020B0606020202030204" pitchFamily="34" charset="0"/>
            </a:endParaRPr>
          </a:p>
          <a:p>
            <a:pPr algn="ctr"/>
            <a:r>
              <a:rPr lang="fr-FR" sz="2800" b="1" dirty="0">
                <a:solidFill>
                  <a:srgbClr val="002060"/>
                </a:solidFill>
                <a:latin typeface="Arial Narrow" panose="020B0606020202030204" pitchFamily="34" charset="0"/>
              </a:rPr>
              <a:t>Dans la </a:t>
            </a:r>
            <a:r>
              <a:rPr lang="fr-FR" sz="2800" b="1" dirty="0">
                <a:solidFill>
                  <a:srgbClr val="002060"/>
                </a:solidFill>
                <a:highlight>
                  <a:srgbClr val="FFFF00"/>
                </a:highlight>
                <a:latin typeface="Arial Narrow" panose="020B0606020202030204" pitchFamily="34" charset="0"/>
              </a:rPr>
              <a:t>PETITE SALLE d’EAU17</a:t>
            </a:r>
          </a:p>
        </p:txBody>
      </p:sp>
    </p:spTree>
    <p:extLst>
      <p:ext uri="{BB962C8B-B14F-4D97-AF65-F5344CB8AC3E}">
        <p14:creationId xmlns:p14="http://schemas.microsoft.com/office/powerpoint/2010/main" val="3148858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19CA79AD-FA51-4C5C-ACF5-6BDA134E25D5}"/>
              </a:ext>
            </a:extLst>
          </p:cNvPr>
          <p:cNvSpPr>
            <a:spLocks noGrp="1"/>
          </p:cNvSpPr>
          <p:nvPr>
            <p:ph type="body" sz="quarter" idx="11"/>
          </p:nvPr>
        </p:nvSpPr>
        <p:spPr>
          <a:xfrm>
            <a:off x="1559326" y="1993732"/>
            <a:ext cx="9528896" cy="1081162"/>
          </a:xfrm>
        </p:spPr>
        <p:txBody>
          <a:bodyPr>
            <a:normAutofit/>
          </a:bodyPr>
          <a:lstStyle/>
          <a:p>
            <a:r>
              <a:rPr lang="fr-FR" sz="4000" dirty="0"/>
              <a:t>PARTIE 1 : CHANGEMENTS A VENIR</a:t>
            </a:r>
          </a:p>
        </p:txBody>
      </p:sp>
    </p:spTree>
    <p:extLst>
      <p:ext uri="{BB962C8B-B14F-4D97-AF65-F5344CB8AC3E}">
        <p14:creationId xmlns:p14="http://schemas.microsoft.com/office/powerpoint/2010/main" val="235056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19CA79AD-FA51-4C5C-ACF5-6BDA134E25D5}"/>
              </a:ext>
            </a:extLst>
          </p:cNvPr>
          <p:cNvSpPr>
            <a:spLocks noGrp="1"/>
          </p:cNvSpPr>
          <p:nvPr>
            <p:ph type="body" sz="quarter" idx="11"/>
          </p:nvPr>
        </p:nvSpPr>
        <p:spPr>
          <a:xfrm>
            <a:off x="1559326" y="1993732"/>
            <a:ext cx="9528896" cy="1081162"/>
          </a:xfrm>
        </p:spPr>
        <p:txBody>
          <a:bodyPr>
            <a:normAutofit/>
          </a:bodyPr>
          <a:lstStyle/>
          <a:p>
            <a:r>
              <a:rPr lang="fr-FR" sz="4000" dirty="0"/>
              <a:t>FOP196 : SUPPRESSION EDITOP</a:t>
            </a:r>
          </a:p>
        </p:txBody>
      </p:sp>
      <p:pic>
        <p:nvPicPr>
          <p:cNvPr id="2" name="Image 1">
            <a:extLst>
              <a:ext uri="{FF2B5EF4-FFF2-40B4-BE49-F238E27FC236}">
                <a16:creationId xmlns:a16="http://schemas.microsoft.com/office/drawing/2014/main" id="{7FC66693-4B50-444E-B4F5-92C17F648BB8}"/>
              </a:ext>
            </a:extLst>
          </p:cNvPr>
          <p:cNvPicPr>
            <a:picLocks noChangeAspect="1"/>
          </p:cNvPicPr>
          <p:nvPr/>
        </p:nvPicPr>
        <p:blipFill>
          <a:blip r:embed="rId3"/>
          <a:stretch>
            <a:fillRect/>
          </a:stretch>
        </p:blipFill>
        <p:spPr>
          <a:xfrm>
            <a:off x="5958167" y="3429000"/>
            <a:ext cx="4381500" cy="2600325"/>
          </a:xfrm>
          <a:prstGeom prst="rect">
            <a:avLst/>
          </a:prstGeom>
        </p:spPr>
      </p:pic>
    </p:spTree>
    <p:extLst>
      <p:ext uri="{BB962C8B-B14F-4D97-AF65-F5344CB8AC3E}">
        <p14:creationId xmlns:p14="http://schemas.microsoft.com/office/powerpoint/2010/main" val="1728070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854C7E2E-E23E-49BA-819D-7DDC7A54C786}"/>
              </a:ext>
            </a:extLst>
          </p:cNvPr>
          <p:cNvSpPr txBox="1"/>
          <p:nvPr/>
        </p:nvSpPr>
        <p:spPr>
          <a:xfrm>
            <a:off x="167425" y="283332"/>
            <a:ext cx="11784169"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lvl="0" algn="ctr">
              <a:defRPr/>
            </a:pPr>
            <a:r>
              <a:rPr kumimoji="0" lang="fr-FR" sz="1600" b="1" i="0" u="none" strike="noStrike" kern="1200" cap="none" spc="0" normalizeH="0" baseline="0" noProof="0" dirty="0">
                <a:ln>
                  <a:noFill/>
                </a:ln>
                <a:solidFill>
                  <a:prstClr val="white"/>
                </a:solidFill>
                <a:effectLst/>
                <a:uLnTx/>
                <a:uFillTx/>
                <a:latin typeface="Calibri" panose="020F0502020204030204"/>
                <a:ea typeface="+mn-ea"/>
                <a:cs typeface="+mn-cs"/>
              </a:rPr>
              <a:t>TITRE </a:t>
            </a:r>
            <a:r>
              <a:rPr lang="fr-FR" sz="1600" b="1" dirty="0">
                <a:solidFill>
                  <a:prstClr val="white"/>
                </a:solidFill>
              </a:rPr>
              <a:t>CHANGEMENT</a:t>
            </a:r>
            <a:endParaRPr kumimoji="0" lang="fr-FR"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ZoneTexte 8">
            <a:extLst>
              <a:ext uri="{FF2B5EF4-FFF2-40B4-BE49-F238E27FC236}">
                <a16:creationId xmlns:a16="http://schemas.microsoft.com/office/drawing/2014/main" id="{CAEF30D1-A4C4-4FC3-88D0-0DDEB0A0DBD3}"/>
              </a:ext>
            </a:extLst>
          </p:cNvPr>
          <p:cNvSpPr txBox="1"/>
          <p:nvPr/>
        </p:nvSpPr>
        <p:spPr>
          <a:xfrm>
            <a:off x="167425" y="1307340"/>
            <a:ext cx="11784169"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Calibri" panose="020F0502020204030204"/>
                <a:ea typeface="+mn-ea"/>
                <a:cs typeface="+mn-cs"/>
              </a:rPr>
              <a:t>OBJET DU CHANGEMENT</a:t>
            </a:r>
          </a:p>
        </p:txBody>
      </p:sp>
      <p:sp>
        <p:nvSpPr>
          <p:cNvPr id="13" name="ZoneTexte 12">
            <a:extLst>
              <a:ext uri="{FF2B5EF4-FFF2-40B4-BE49-F238E27FC236}">
                <a16:creationId xmlns:a16="http://schemas.microsoft.com/office/drawing/2014/main" id="{01F27E3D-8EAA-405A-8254-A0883116DF96}"/>
              </a:ext>
            </a:extLst>
          </p:cNvPr>
          <p:cNvSpPr txBox="1"/>
          <p:nvPr/>
        </p:nvSpPr>
        <p:spPr>
          <a:xfrm>
            <a:off x="167424" y="3429000"/>
            <a:ext cx="11784169"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Calibri" panose="020F0502020204030204"/>
                <a:ea typeface="+mn-ea"/>
                <a:cs typeface="+mn-cs"/>
              </a:rPr>
              <a:t>DESCRIPTIF DE L’EXISTANT</a:t>
            </a:r>
          </a:p>
        </p:txBody>
      </p:sp>
      <p:sp>
        <p:nvSpPr>
          <p:cNvPr id="15" name="ZoneTexte 14">
            <a:extLst>
              <a:ext uri="{FF2B5EF4-FFF2-40B4-BE49-F238E27FC236}">
                <a16:creationId xmlns:a16="http://schemas.microsoft.com/office/drawing/2014/main" id="{4CEF630D-A8E3-4D01-A504-3607B5FE2C30}"/>
              </a:ext>
            </a:extLst>
          </p:cNvPr>
          <p:cNvSpPr txBox="1"/>
          <p:nvPr/>
        </p:nvSpPr>
        <p:spPr>
          <a:xfrm>
            <a:off x="67171" y="4941235"/>
            <a:ext cx="11784169"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Calibri" panose="020F0502020204030204"/>
                <a:ea typeface="+mn-ea"/>
                <a:cs typeface="+mn-cs"/>
              </a:rPr>
              <a:t>SOLUTION CIBLE </a:t>
            </a:r>
          </a:p>
        </p:txBody>
      </p:sp>
      <p:sp>
        <p:nvSpPr>
          <p:cNvPr id="2" name="ZoneTexte 1">
            <a:extLst>
              <a:ext uri="{FF2B5EF4-FFF2-40B4-BE49-F238E27FC236}">
                <a16:creationId xmlns:a16="http://schemas.microsoft.com/office/drawing/2014/main" id="{1D1BECD2-9657-452F-9F1B-E4A255B58C06}"/>
              </a:ext>
            </a:extLst>
          </p:cNvPr>
          <p:cNvSpPr txBox="1"/>
          <p:nvPr/>
        </p:nvSpPr>
        <p:spPr>
          <a:xfrm>
            <a:off x="358588" y="842682"/>
            <a:ext cx="7109012" cy="369332"/>
          </a:xfrm>
          <a:prstGeom prst="rect">
            <a:avLst/>
          </a:prstGeom>
          <a:noFill/>
        </p:spPr>
        <p:txBody>
          <a:bodyPr wrap="square" rtlCol="0">
            <a:spAutoFit/>
          </a:bodyPr>
          <a:lstStyle/>
          <a:p>
            <a:r>
              <a:rPr lang="fr-FR" dirty="0"/>
              <a:t>Suppression EDITOP</a:t>
            </a:r>
          </a:p>
        </p:txBody>
      </p:sp>
      <p:sp>
        <p:nvSpPr>
          <p:cNvPr id="8" name="ZoneTexte 7">
            <a:extLst>
              <a:ext uri="{FF2B5EF4-FFF2-40B4-BE49-F238E27FC236}">
                <a16:creationId xmlns:a16="http://schemas.microsoft.com/office/drawing/2014/main" id="{E85B95FD-87A6-48B2-8575-0CDD28B0A043}"/>
              </a:ext>
            </a:extLst>
          </p:cNvPr>
          <p:cNvSpPr txBox="1"/>
          <p:nvPr/>
        </p:nvSpPr>
        <p:spPr>
          <a:xfrm>
            <a:off x="358587" y="1773486"/>
            <a:ext cx="11492753" cy="1477328"/>
          </a:xfrm>
          <a:prstGeom prst="rect">
            <a:avLst/>
          </a:prstGeom>
          <a:noFill/>
        </p:spPr>
        <p:txBody>
          <a:bodyPr wrap="square" rtlCol="0">
            <a:spAutoFit/>
          </a:bodyPr>
          <a:lstStyle/>
          <a:p>
            <a:r>
              <a:rPr lang="fr-FR" dirty="0"/>
              <a:t>Dette technologique.</a:t>
            </a:r>
          </a:p>
          <a:p>
            <a:r>
              <a:rPr lang="fr-FR" dirty="0"/>
              <a:t>Transposer toutes les fonctionnalités du SIG EDITOP (Construction, intégration, impression …) dans XMAP.</a:t>
            </a:r>
          </a:p>
          <a:p>
            <a:r>
              <a:rPr lang="fr-FR" dirty="0"/>
              <a:t>Implication des parties prenantes internes et externes.</a:t>
            </a:r>
          </a:p>
          <a:p>
            <a:r>
              <a:rPr lang="fr-FR" dirty="0"/>
              <a:t>Formations et accompagnement au changement</a:t>
            </a:r>
          </a:p>
          <a:p>
            <a:endParaRPr lang="fr-FR" dirty="0"/>
          </a:p>
        </p:txBody>
      </p:sp>
      <p:sp>
        <p:nvSpPr>
          <p:cNvPr id="10" name="ZoneTexte 9">
            <a:extLst>
              <a:ext uri="{FF2B5EF4-FFF2-40B4-BE49-F238E27FC236}">
                <a16:creationId xmlns:a16="http://schemas.microsoft.com/office/drawing/2014/main" id="{1655417C-FD92-41A0-8B60-079CB0402C20}"/>
              </a:ext>
            </a:extLst>
          </p:cNvPr>
          <p:cNvSpPr txBox="1"/>
          <p:nvPr/>
        </p:nvSpPr>
        <p:spPr>
          <a:xfrm>
            <a:off x="240407" y="3745555"/>
            <a:ext cx="11784169"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rPr>
              <a:t>1 Serveur EDITOP</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solidFill>
                  <a:prstClr val="black"/>
                </a:solidFill>
                <a:latin typeface="Calibri" panose="020F0502020204030204"/>
              </a:rPr>
              <a:t>1 serveur de données EDITOP</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solidFill>
                  <a:prstClr val="black"/>
                </a:solidFill>
                <a:latin typeface="Calibri" panose="020F0502020204030204"/>
              </a:rPr>
              <a:t>5 licences EDITOP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rPr>
              <a:t>EDITOP est l’outil d’intégration et  de mise à jour de tout le SIG (sauf SPANC)</a:t>
            </a:r>
          </a:p>
        </p:txBody>
      </p:sp>
      <p:sp>
        <p:nvSpPr>
          <p:cNvPr id="11" name="ZoneTexte 10">
            <a:extLst>
              <a:ext uri="{FF2B5EF4-FFF2-40B4-BE49-F238E27FC236}">
                <a16:creationId xmlns:a16="http://schemas.microsoft.com/office/drawing/2014/main" id="{74A41457-E2ED-4EC4-BCC6-5C9F0BDECAAB}"/>
              </a:ext>
            </a:extLst>
          </p:cNvPr>
          <p:cNvSpPr txBox="1"/>
          <p:nvPr/>
        </p:nvSpPr>
        <p:spPr>
          <a:xfrm>
            <a:off x="167423" y="5398251"/>
            <a:ext cx="1178416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rPr>
              <a:t>Transférer sur XMAP toutes les fonctionnalités de EDITOP</a:t>
            </a:r>
          </a:p>
        </p:txBody>
      </p:sp>
      <p:sp>
        <p:nvSpPr>
          <p:cNvPr id="12" name="ZoneTexte 11">
            <a:extLst>
              <a:ext uri="{FF2B5EF4-FFF2-40B4-BE49-F238E27FC236}">
                <a16:creationId xmlns:a16="http://schemas.microsoft.com/office/drawing/2014/main" id="{C4D4320F-6029-4A3B-84F3-FBF7E659FCA7}"/>
              </a:ext>
            </a:extLst>
          </p:cNvPr>
          <p:cNvSpPr txBox="1"/>
          <p:nvPr/>
        </p:nvSpPr>
        <p:spPr>
          <a:xfrm>
            <a:off x="67171" y="5827177"/>
            <a:ext cx="11784169"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dirty="0">
                <a:solidFill>
                  <a:prstClr val="white"/>
                </a:solidFill>
                <a:latin typeface="Calibri" panose="020F0502020204030204"/>
              </a:rPr>
              <a:t>OBJECTIFS</a:t>
            </a:r>
            <a:endParaRPr kumimoji="0" lang="fr-FR"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ZoneTexte 13">
            <a:extLst>
              <a:ext uri="{FF2B5EF4-FFF2-40B4-BE49-F238E27FC236}">
                <a16:creationId xmlns:a16="http://schemas.microsoft.com/office/drawing/2014/main" id="{F774A041-4CEC-4DF5-8EBD-DC38E0590029}"/>
              </a:ext>
            </a:extLst>
          </p:cNvPr>
          <p:cNvSpPr txBox="1"/>
          <p:nvPr/>
        </p:nvSpPr>
        <p:spPr>
          <a:xfrm>
            <a:off x="167422" y="6236114"/>
            <a:ext cx="1178416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solidFill>
                  <a:prstClr val="black"/>
                </a:solidFill>
                <a:latin typeface="Calibri" panose="020F0502020204030204"/>
              </a:rPr>
              <a:t>Gain de temps pour l’intégration des plans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rPr>
              <a:t>Suppression du format </a:t>
            </a:r>
            <a:r>
              <a:rPr kumimoji="0" lang="fr-FR" sz="1600" b="0" i="0" u="none" strike="noStrike" kern="1200" cap="none" spc="0" normalizeH="0" baseline="0" noProof="0" dirty="0" err="1">
                <a:ln>
                  <a:noFill/>
                </a:ln>
                <a:solidFill>
                  <a:prstClr val="black"/>
                </a:solidFill>
                <a:effectLst/>
                <a:uLnTx/>
                <a:uFillTx/>
                <a:latin typeface="Calibri" panose="020F0502020204030204"/>
                <a:ea typeface="+mn-ea"/>
                <a:cs typeface="+mn-cs"/>
              </a:rPr>
              <a:t>EDIGeO</a:t>
            </a: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3833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87C9411-3B93-46CF-BE33-8837E90626F4}"/>
              </a:ext>
            </a:extLst>
          </p:cNvPr>
          <p:cNvSpPr>
            <a:spLocks noGrp="1"/>
          </p:cNvSpPr>
          <p:nvPr>
            <p:ph type="sldNum" sz="quarter" idx="15"/>
          </p:nvPr>
        </p:nvSpPr>
        <p:spPr>
          <a:xfrm>
            <a:off x="3098837" y="6490452"/>
            <a:ext cx="5994325" cy="365125"/>
          </a:xfrm>
        </p:spPr>
        <p:txBody>
          <a:bodyPr/>
          <a:lstStyle/>
          <a:p>
            <a:fld id="{ACEEE42F-B68C-4F48-9A3F-4EB083D26819}" type="slidenum">
              <a:rPr lang="fr-FR" smtClean="0"/>
              <a:pPr/>
              <a:t>6</a:t>
            </a:fld>
            <a:endParaRPr lang="fr-FR" dirty="0"/>
          </a:p>
        </p:txBody>
      </p:sp>
      <p:sp>
        <p:nvSpPr>
          <p:cNvPr id="5" name="Espace réservé du texte 2">
            <a:extLst>
              <a:ext uri="{FF2B5EF4-FFF2-40B4-BE49-F238E27FC236}">
                <a16:creationId xmlns:a16="http://schemas.microsoft.com/office/drawing/2014/main" id="{291F1499-43B4-4179-98EC-E1AB255328E0}"/>
              </a:ext>
            </a:extLst>
          </p:cNvPr>
          <p:cNvSpPr txBox="1">
            <a:spLocks/>
          </p:cNvSpPr>
          <p:nvPr/>
        </p:nvSpPr>
        <p:spPr>
          <a:xfrm>
            <a:off x="350757" y="445397"/>
            <a:ext cx="11236779" cy="93926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500" b="0" i="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dirty="0"/>
          </a:p>
        </p:txBody>
      </p:sp>
      <p:sp>
        <p:nvSpPr>
          <p:cNvPr id="35" name="ZoneTexte 34">
            <a:extLst>
              <a:ext uri="{FF2B5EF4-FFF2-40B4-BE49-F238E27FC236}">
                <a16:creationId xmlns:a16="http://schemas.microsoft.com/office/drawing/2014/main" id="{2EA921C0-3BD4-4495-BD67-765688DD6B8D}"/>
              </a:ext>
            </a:extLst>
          </p:cNvPr>
          <p:cNvSpPr txBox="1"/>
          <p:nvPr/>
        </p:nvSpPr>
        <p:spPr>
          <a:xfrm>
            <a:off x="167425" y="220272"/>
            <a:ext cx="11784169"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PLANNING ET METEO</a:t>
            </a:r>
          </a:p>
        </p:txBody>
      </p:sp>
      <p:pic>
        <p:nvPicPr>
          <p:cNvPr id="3" name="Image 2">
            <a:extLst>
              <a:ext uri="{FF2B5EF4-FFF2-40B4-BE49-F238E27FC236}">
                <a16:creationId xmlns:a16="http://schemas.microsoft.com/office/drawing/2014/main" id="{B7D18F1F-BC7F-4D28-934B-81F1BC2F50C6}"/>
              </a:ext>
            </a:extLst>
          </p:cNvPr>
          <p:cNvPicPr>
            <a:picLocks noChangeAspect="1"/>
          </p:cNvPicPr>
          <p:nvPr/>
        </p:nvPicPr>
        <p:blipFill>
          <a:blip r:embed="rId2"/>
          <a:stretch>
            <a:fillRect/>
          </a:stretch>
        </p:blipFill>
        <p:spPr>
          <a:xfrm>
            <a:off x="1639613" y="621886"/>
            <a:ext cx="9207061" cy="3485847"/>
          </a:xfrm>
          <a:prstGeom prst="rect">
            <a:avLst/>
          </a:prstGeom>
        </p:spPr>
      </p:pic>
      <p:pic>
        <p:nvPicPr>
          <p:cNvPr id="6" name="Image 5">
            <a:extLst>
              <a:ext uri="{FF2B5EF4-FFF2-40B4-BE49-F238E27FC236}">
                <a16:creationId xmlns:a16="http://schemas.microsoft.com/office/drawing/2014/main" id="{8B1FBD8B-E435-46A2-B08D-D8A552DF4673}"/>
              </a:ext>
            </a:extLst>
          </p:cNvPr>
          <p:cNvPicPr>
            <a:picLocks noChangeAspect="1"/>
          </p:cNvPicPr>
          <p:nvPr/>
        </p:nvPicPr>
        <p:blipFill>
          <a:blip r:embed="rId3"/>
          <a:stretch>
            <a:fillRect/>
          </a:stretch>
        </p:blipFill>
        <p:spPr>
          <a:xfrm>
            <a:off x="2233611" y="4825068"/>
            <a:ext cx="7724775" cy="676275"/>
          </a:xfrm>
          <a:prstGeom prst="rect">
            <a:avLst/>
          </a:prstGeom>
        </p:spPr>
      </p:pic>
    </p:spTree>
    <p:extLst>
      <p:ext uri="{BB962C8B-B14F-4D97-AF65-F5344CB8AC3E}">
        <p14:creationId xmlns:p14="http://schemas.microsoft.com/office/powerpoint/2010/main" val="2148766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19CA79AD-FA51-4C5C-ACF5-6BDA134E25D5}"/>
              </a:ext>
            </a:extLst>
          </p:cNvPr>
          <p:cNvSpPr>
            <a:spLocks noGrp="1"/>
          </p:cNvSpPr>
          <p:nvPr>
            <p:ph type="body" sz="quarter" idx="11"/>
          </p:nvPr>
        </p:nvSpPr>
        <p:spPr>
          <a:xfrm>
            <a:off x="1331552" y="595238"/>
            <a:ext cx="9528896" cy="686715"/>
          </a:xfrm>
        </p:spPr>
        <p:txBody>
          <a:bodyPr>
            <a:normAutofit/>
          </a:bodyPr>
          <a:lstStyle/>
          <a:p>
            <a:r>
              <a:rPr lang="fr-FR" sz="4000" dirty="0"/>
              <a:t>ECRAN PETITE SALLE</a:t>
            </a:r>
          </a:p>
        </p:txBody>
      </p:sp>
      <p:pic>
        <p:nvPicPr>
          <p:cNvPr id="3" name="Image 2">
            <a:extLst>
              <a:ext uri="{FF2B5EF4-FFF2-40B4-BE49-F238E27FC236}">
                <a16:creationId xmlns:a16="http://schemas.microsoft.com/office/drawing/2014/main" id="{AD3EB09E-D4C2-4A54-ACF3-4DB249F09C25}"/>
              </a:ext>
            </a:extLst>
          </p:cNvPr>
          <p:cNvPicPr>
            <a:picLocks noChangeAspect="1"/>
          </p:cNvPicPr>
          <p:nvPr/>
        </p:nvPicPr>
        <p:blipFill>
          <a:blip r:embed="rId3"/>
          <a:stretch>
            <a:fillRect/>
          </a:stretch>
        </p:blipFill>
        <p:spPr>
          <a:xfrm>
            <a:off x="7010961" y="2525040"/>
            <a:ext cx="3943350" cy="3181350"/>
          </a:xfrm>
          <a:prstGeom prst="rect">
            <a:avLst/>
          </a:prstGeom>
        </p:spPr>
      </p:pic>
    </p:spTree>
    <p:extLst>
      <p:ext uri="{BB962C8B-B14F-4D97-AF65-F5344CB8AC3E}">
        <p14:creationId xmlns:p14="http://schemas.microsoft.com/office/powerpoint/2010/main" val="911741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145F51D-1A27-47DB-9602-F5B8C562CA16}"/>
              </a:ext>
            </a:extLst>
          </p:cNvPr>
          <p:cNvSpPr txBox="1"/>
          <p:nvPr/>
        </p:nvSpPr>
        <p:spPr>
          <a:xfrm>
            <a:off x="167425" y="283332"/>
            <a:ext cx="11784169"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lvl="0" algn="ctr">
              <a:defRPr/>
            </a:pPr>
            <a:r>
              <a:rPr kumimoji="0" lang="fr-FR" sz="1600" b="1" i="0" u="none" strike="noStrike" kern="1200" cap="none" spc="0" normalizeH="0" baseline="0" noProof="0" dirty="0">
                <a:ln>
                  <a:noFill/>
                </a:ln>
                <a:solidFill>
                  <a:prstClr val="white"/>
                </a:solidFill>
                <a:effectLst/>
                <a:uLnTx/>
                <a:uFillTx/>
                <a:latin typeface="Calibri" panose="020F0502020204030204"/>
                <a:ea typeface="+mn-ea"/>
                <a:cs typeface="+mn-cs"/>
              </a:rPr>
              <a:t>ETAT DE LA SITUATION</a:t>
            </a:r>
          </a:p>
        </p:txBody>
      </p:sp>
      <p:sp>
        <p:nvSpPr>
          <p:cNvPr id="2" name="ZoneTexte 1">
            <a:extLst>
              <a:ext uri="{FF2B5EF4-FFF2-40B4-BE49-F238E27FC236}">
                <a16:creationId xmlns:a16="http://schemas.microsoft.com/office/drawing/2014/main" id="{406D407B-810D-4EF9-BD90-ACD04B47C7C9}"/>
              </a:ext>
            </a:extLst>
          </p:cNvPr>
          <p:cNvSpPr txBox="1"/>
          <p:nvPr/>
        </p:nvSpPr>
        <p:spPr>
          <a:xfrm>
            <a:off x="430306" y="1075765"/>
            <a:ext cx="10488706" cy="1477328"/>
          </a:xfrm>
          <a:prstGeom prst="rect">
            <a:avLst/>
          </a:prstGeom>
          <a:noFill/>
        </p:spPr>
        <p:txBody>
          <a:bodyPr wrap="square" rtlCol="0">
            <a:spAutoFit/>
          </a:bodyPr>
          <a:lstStyle/>
          <a:p>
            <a:pPr marL="285750" indent="-285750">
              <a:buFontTx/>
              <a:buChar char="-"/>
            </a:pPr>
            <a:r>
              <a:rPr lang="fr-FR" dirty="0"/>
              <a:t>Ecran défectueux </a:t>
            </a:r>
          </a:p>
          <a:p>
            <a:pPr marL="285750" indent="-285750">
              <a:buFontTx/>
              <a:buChar char="-"/>
            </a:pPr>
            <a:endParaRPr lang="fr-FR" dirty="0"/>
          </a:p>
          <a:p>
            <a:pPr marL="285750" indent="-285750">
              <a:buFontTx/>
              <a:buChar char="-"/>
            </a:pPr>
            <a:r>
              <a:rPr lang="fr-FR" dirty="0"/>
              <a:t>Réponse du prestataire :</a:t>
            </a:r>
          </a:p>
          <a:p>
            <a:r>
              <a:rPr lang="fr-FR" dirty="0"/>
              <a:t>« Je viens de passer une nouvelle commande pour le remplacement de l’écran avec reprise de l’ancien.</a:t>
            </a:r>
          </a:p>
          <a:p>
            <a:r>
              <a:rPr lang="fr-FR" dirty="0"/>
              <a:t>Désolé le dossier a pris du temps, le cas de situation étant très rare, cela a été compliquée à gérer »</a:t>
            </a:r>
          </a:p>
        </p:txBody>
      </p:sp>
    </p:spTree>
    <p:extLst>
      <p:ext uri="{BB962C8B-B14F-4D97-AF65-F5344CB8AC3E}">
        <p14:creationId xmlns:p14="http://schemas.microsoft.com/office/powerpoint/2010/main" val="656417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19CA79AD-FA51-4C5C-ACF5-6BDA134E25D5}"/>
              </a:ext>
            </a:extLst>
          </p:cNvPr>
          <p:cNvSpPr>
            <a:spLocks noGrp="1"/>
          </p:cNvSpPr>
          <p:nvPr>
            <p:ph type="body" sz="quarter" idx="11"/>
          </p:nvPr>
        </p:nvSpPr>
        <p:spPr>
          <a:xfrm>
            <a:off x="825624" y="972800"/>
            <a:ext cx="10085045" cy="1081162"/>
          </a:xfrm>
        </p:spPr>
        <p:txBody>
          <a:bodyPr>
            <a:normAutofit/>
          </a:bodyPr>
          <a:lstStyle/>
          <a:p>
            <a:r>
              <a:rPr lang="fr-FR" sz="4000" dirty="0"/>
              <a:t>VISIONNEUSE ARENDER (ALFRESCO)</a:t>
            </a:r>
          </a:p>
        </p:txBody>
      </p:sp>
      <p:pic>
        <p:nvPicPr>
          <p:cNvPr id="4" name="Google Shape;337;p40">
            <a:extLst>
              <a:ext uri="{FF2B5EF4-FFF2-40B4-BE49-F238E27FC236}">
                <a16:creationId xmlns:a16="http://schemas.microsoft.com/office/drawing/2014/main" id="{A432E923-1B4D-493E-9B87-A125280E582D}"/>
              </a:ext>
            </a:extLst>
          </p:cNvPr>
          <p:cNvPicPr preferRelativeResize="0"/>
          <p:nvPr/>
        </p:nvPicPr>
        <p:blipFill>
          <a:blip r:embed="rId3">
            <a:alphaModFix/>
          </a:blip>
          <a:stretch>
            <a:fillRect/>
          </a:stretch>
        </p:blipFill>
        <p:spPr>
          <a:xfrm>
            <a:off x="2059619" y="2130641"/>
            <a:ext cx="8407153" cy="4421079"/>
          </a:xfrm>
          <a:prstGeom prst="rect">
            <a:avLst/>
          </a:prstGeom>
          <a:noFill/>
          <a:ln>
            <a:noFill/>
          </a:ln>
        </p:spPr>
      </p:pic>
    </p:spTree>
    <p:extLst>
      <p:ext uri="{BB962C8B-B14F-4D97-AF65-F5344CB8AC3E}">
        <p14:creationId xmlns:p14="http://schemas.microsoft.com/office/powerpoint/2010/main" val="395087515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2454</TotalTime>
  <Words>1069</Words>
  <Application>Microsoft Office PowerPoint</Application>
  <PresentationFormat>Grand écran</PresentationFormat>
  <Paragraphs>183</Paragraphs>
  <Slides>24</Slides>
  <Notes>14</Notes>
  <HiddenSlides>0</HiddenSlides>
  <MMClips>0</MMClips>
  <ScaleCrop>false</ScaleCrop>
  <HeadingPairs>
    <vt:vector size="6" baseType="variant">
      <vt:variant>
        <vt:lpstr>Polices utilisées</vt:lpstr>
      </vt:variant>
      <vt:variant>
        <vt:i4>10</vt:i4>
      </vt:variant>
      <vt:variant>
        <vt:lpstr>Thème</vt:lpstr>
      </vt:variant>
      <vt:variant>
        <vt:i4>2</vt:i4>
      </vt:variant>
      <vt:variant>
        <vt:lpstr>Titres des diapositives</vt:lpstr>
      </vt:variant>
      <vt:variant>
        <vt:i4>24</vt:i4>
      </vt:variant>
    </vt:vector>
  </HeadingPairs>
  <TitlesOfParts>
    <vt:vector size="36" baseType="lpstr">
      <vt:lpstr>Abadi</vt:lpstr>
      <vt:lpstr>Arial</vt:lpstr>
      <vt:lpstr>Arial Narrow</vt:lpstr>
      <vt:lpstr>Arial Nova</vt:lpstr>
      <vt:lpstr>Calibri</vt:lpstr>
      <vt:lpstr>Calibri Light</vt:lpstr>
      <vt:lpstr>Helvetica Neue</vt:lpstr>
      <vt:lpstr>Helvetica Neue Thin</vt:lpstr>
      <vt:lpstr>Roboto</vt:lpstr>
      <vt:lpstr>Wingdings</vt:lpstr>
      <vt:lpstr>Thème Office</vt:lpstr>
      <vt:lpstr>1_Thème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Etat d ’avancement du changement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ARDOUIN Philippe</dc:creator>
  <cp:lastModifiedBy>CARPOT Clement</cp:lastModifiedBy>
  <cp:revision>179</cp:revision>
  <cp:lastPrinted>2022-05-02T06:24:19Z</cp:lastPrinted>
  <dcterms:created xsi:type="dcterms:W3CDTF">2020-03-06T08:33:51Z</dcterms:created>
  <dcterms:modified xsi:type="dcterms:W3CDTF">2022-05-02T13:21:58Z</dcterms:modified>
</cp:coreProperties>
</file>